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Finger Paint" charset="1" panose="020B0506040000020004"/>
      <p:regular r:id="rId14"/>
    </p:embeddedFont>
    <p:embeddedFont>
      <p:font typeface="Open Sans Bold" charset="1" panose="00000000000000000000"/>
      <p:regular r:id="rId15"/>
    </p:embeddedFont>
    <p:embeddedFont>
      <p:font typeface="Open Sans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5547" y="658823"/>
            <a:ext cx="16916906" cy="8969354"/>
            <a:chOff x="0" y="0"/>
            <a:chExt cx="4455482" cy="23622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5482" cy="2362299"/>
            </a:xfrm>
            <a:custGeom>
              <a:avLst/>
              <a:gdLst/>
              <a:ahLst/>
              <a:cxnLst/>
              <a:rect r="r" b="b" t="t" l="l"/>
              <a:pathLst>
                <a:path h="2362299" w="4455482">
                  <a:moveTo>
                    <a:pt x="0" y="0"/>
                  </a:moveTo>
                  <a:lnTo>
                    <a:pt x="4455482" y="0"/>
                  </a:lnTo>
                  <a:lnTo>
                    <a:pt x="4455482" y="2362299"/>
                  </a:lnTo>
                  <a:lnTo>
                    <a:pt x="0" y="23622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55482" cy="2400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758092" y="516754"/>
            <a:ext cx="1636512" cy="489151"/>
          </a:xfrm>
          <a:custGeom>
            <a:avLst/>
            <a:gdLst/>
            <a:ahLst/>
            <a:cxnLst/>
            <a:rect r="r" b="b" t="t" l="l"/>
            <a:pathLst>
              <a:path h="489151" w="1636512">
                <a:moveTo>
                  <a:pt x="0" y="0"/>
                </a:moveTo>
                <a:lnTo>
                  <a:pt x="1636512" y="0"/>
                </a:lnTo>
                <a:lnTo>
                  <a:pt x="1636512" y="489151"/>
                </a:lnTo>
                <a:lnTo>
                  <a:pt x="0" y="489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</a:blip>
            <a:stretch>
              <a:fillRect l="-19406" t="0" r="-31934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5400000">
            <a:off x="455019" y="516754"/>
            <a:ext cx="1636512" cy="489151"/>
          </a:xfrm>
          <a:custGeom>
            <a:avLst/>
            <a:gdLst/>
            <a:ahLst/>
            <a:cxnLst/>
            <a:rect r="r" b="b" t="t" l="l"/>
            <a:pathLst>
              <a:path h="489151" w="1636512">
                <a:moveTo>
                  <a:pt x="1636513" y="0"/>
                </a:moveTo>
                <a:lnTo>
                  <a:pt x="0" y="0"/>
                </a:lnTo>
                <a:lnTo>
                  <a:pt x="0" y="489151"/>
                </a:lnTo>
                <a:lnTo>
                  <a:pt x="1636513" y="489151"/>
                </a:lnTo>
                <a:lnTo>
                  <a:pt x="1636513" y="0"/>
                </a:lnTo>
                <a:close/>
              </a:path>
            </a:pathLst>
          </a:custGeom>
          <a:blipFill>
            <a:blip r:embed="rId3">
              <a:alphaModFix amt="35000"/>
            </a:blip>
            <a:stretch>
              <a:fillRect l="-31934" t="0" r="-1940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50670" y="3832535"/>
            <a:ext cx="12300961" cy="253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22"/>
              </a:lnSpc>
            </a:pPr>
            <a:r>
              <a:rPr lang="en-US" sz="16097">
                <a:solidFill>
                  <a:srgbClr val="FFFFFF"/>
                </a:solidFill>
                <a:latin typeface="Finger Paint"/>
                <a:ea typeface="Finger Paint"/>
                <a:cs typeface="Finger Paint"/>
                <a:sym typeface="Finger Paint"/>
              </a:rPr>
              <a:t>Estatistica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957236" y="2710269"/>
            <a:ext cx="1653180" cy="1811253"/>
          </a:xfrm>
          <a:custGeom>
            <a:avLst/>
            <a:gdLst/>
            <a:ahLst/>
            <a:cxnLst/>
            <a:rect r="r" b="b" t="t" l="l"/>
            <a:pathLst>
              <a:path h="1811253" w="1653180">
                <a:moveTo>
                  <a:pt x="0" y="0"/>
                </a:moveTo>
                <a:lnTo>
                  <a:pt x="1653180" y="0"/>
                </a:lnTo>
                <a:lnTo>
                  <a:pt x="1653180" y="1811252"/>
                </a:lnTo>
                <a:lnTo>
                  <a:pt x="0" y="1811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674585" y="2710269"/>
            <a:ext cx="1653180" cy="1811253"/>
          </a:xfrm>
          <a:custGeom>
            <a:avLst/>
            <a:gdLst/>
            <a:ahLst/>
            <a:cxnLst/>
            <a:rect r="r" b="b" t="t" l="l"/>
            <a:pathLst>
              <a:path h="1811253" w="1653180">
                <a:moveTo>
                  <a:pt x="1653180" y="0"/>
                </a:moveTo>
                <a:lnTo>
                  <a:pt x="0" y="0"/>
                </a:lnTo>
                <a:lnTo>
                  <a:pt x="0" y="1811252"/>
                </a:lnTo>
                <a:lnTo>
                  <a:pt x="1653180" y="1811252"/>
                </a:lnTo>
                <a:lnTo>
                  <a:pt x="165318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167563"/>
            <a:ext cx="4117066" cy="1260159"/>
          </a:xfrm>
          <a:custGeom>
            <a:avLst/>
            <a:gdLst/>
            <a:ahLst/>
            <a:cxnLst/>
            <a:rect r="r" b="b" t="t" l="l"/>
            <a:pathLst>
              <a:path h="1260159" w="4117066">
                <a:moveTo>
                  <a:pt x="0" y="0"/>
                </a:moveTo>
                <a:lnTo>
                  <a:pt x="4117066" y="0"/>
                </a:lnTo>
                <a:lnTo>
                  <a:pt x="4117066" y="1260159"/>
                </a:lnTo>
                <a:lnTo>
                  <a:pt x="0" y="1260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4170934" y="7167563"/>
            <a:ext cx="4117066" cy="1260159"/>
          </a:xfrm>
          <a:custGeom>
            <a:avLst/>
            <a:gdLst/>
            <a:ahLst/>
            <a:cxnLst/>
            <a:rect r="r" b="b" t="t" l="l"/>
            <a:pathLst>
              <a:path h="1260159" w="4117066">
                <a:moveTo>
                  <a:pt x="4117066" y="0"/>
                </a:moveTo>
                <a:lnTo>
                  <a:pt x="0" y="0"/>
                </a:lnTo>
                <a:lnTo>
                  <a:pt x="0" y="1260159"/>
                </a:lnTo>
                <a:lnTo>
                  <a:pt x="4117066" y="1260159"/>
                </a:lnTo>
                <a:lnTo>
                  <a:pt x="411706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50670" y="8408672"/>
            <a:ext cx="12300961" cy="832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5399">
                <a:solidFill>
                  <a:srgbClr val="FFFFFF"/>
                </a:solidFill>
                <a:latin typeface="Finger Paint"/>
                <a:ea typeface="Finger Paint"/>
                <a:cs typeface="Finger Paint"/>
                <a:sym typeface="Finger Paint"/>
              </a:rPr>
              <a:t>Luiz Henrique Bernardino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5547" y="658823"/>
            <a:ext cx="16916906" cy="8969354"/>
            <a:chOff x="0" y="0"/>
            <a:chExt cx="4455482" cy="23622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5482" cy="2362299"/>
            </a:xfrm>
            <a:custGeom>
              <a:avLst/>
              <a:gdLst/>
              <a:ahLst/>
              <a:cxnLst/>
              <a:rect r="r" b="b" t="t" l="l"/>
              <a:pathLst>
                <a:path h="2362299" w="4455482">
                  <a:moveTo>
                    <a:pt x="0" y="0"/>
                  </a:moveTo>
                  <a:lnTo>
                    <a:pt x="4455482" y="0"/>
                  </a:lnTo>
                  <a:lnTo>
                    <a:pt x="4455482" y="2362299"/>
                  </a:lnTo>
                  <a:lnTo>
                    <a:pt x="0" y="23622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55482" cy="2400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00725" y="1255139"/>
            <a:ext cx="1431500" cy="489151"/>
          </a:xfrm>
          <a:custGeom>
            <a:avLst/>
            <a:gdLst/>
            <a:ahLst/>
            <a:cxnLst/>
            <a:rect r="r" b="b" t="t" l="l"/>
            <a:pathLst>
              <a:path h="489151" w="1431500">
                <a:moveTo>
                  <a:pt x="0" y="0"/>
                </a:moveTo>
                <a:lnTo>
                  <a:pt x="1431499" y="0"/>
                </a:lnTo>
                <a:lnTo>
                  <a:pt x="1431499" y="489152"/>
                </a:lnTo>
                <a:lnTo>
                  <a:pt x="0" y="489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</a:blip>
            <a:stretch>
              <a:fillRect l="-36507" t="0" r="-3650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758092" y="516754"/>
            <a:ext cx="1636512" cy="489151"/>
          </a:xfrm>
          <a:custGeom>
            <a:avLst/>
            <a:gdLst/>
            <a:ahLst/>
            <a:cxnLst/>
            <a:rect r="r" b="b" t="t" l="l"/>
            <a:pathLst>
              <a:path h="489151" w="1636512">
                <a:moveTo>
                  <a:pt x="0" y="0"/>
                </a:moveTo>
                <a:lnTo>
                  <a:pt x="1636512" y="0"/>
                </a:lnTo>
                <a:lnTo>
                  <a:pt x="1636512" y="489151"/>
                </a:lnTo>
                <a:lnTo>
                  <a:pt x="0" y="489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</a:blip>
            <a:stretch>
              <a:fillRect l="-19406" t="0" r="-31934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400000">
            <a:off x="455019" y="516754"/>
            <a:ext cx="1636512" cy="489151"/>
          </a:xfrm>
          <a:custGeom>
            <a:avLst/>
            <a:gdLst/>
            <a:ahLst/>
            <a:cxnLst/>
            <a:rect r="r" b="b" t="t" l="l"/>
            <a:pathLst>
              <a:path h="489151" w="1636512">
                <a:moveTo>
                  <a:pt x="1636513" y="0"/>
                </a:moveTo>
                <a:lnTo>
                  <a:pt x="0" y="0"/>
                </a:lnTo>
                <a:lnTo>
                  <a:pt x="0" y="489151"/>
                </a:lnTo>
                <a:lnTo>
                  <a:pt x="1636513" y="489151"/>
                </a:lnTo>
                <a:lnTo>
                  <a:pt x="1636513" y="0"/>
                </a:lnTo>
                <a:close/>
              </a:path>
            </a:pathLst>
          </a:custGeom>
          <a:blipFill>
            <a:blip r:embed="rId3">
              <a:alphaModFix amt="35000"/>
            </a:blip>
            <a:stretch>
              <a:fillRect l="-31934" t="0" r="-19406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350783" y="2394240"/>
            <a:ext cx="8908517" cy="6195288"/>
            <a:chOff x="0" y="0"/>
            <a:chExt cx="6025272" cy="41901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540" y="-15240"/>
              <a:ext cx="6027811" cy="4205420"/>
            </a:xfrm>
            <a:custGeom>
              <a:avLst/>
              <a:gdLst/>
              <a:ahLst/>
              <a:cxnLst/>
              <a:rect r="r" b="b" t="t" l="l"/>
              <a:pathLst>
                <a:path h="4205420" w="6027811">
                  <a:moveTo>
                    <a:pt x="5454571" y="1838883"/>
                  </a:moveTo>
                  <a:cubicBezTo>
                    <a:pt x="5517031" y="1813388"/>
                    <a:pt x="5600310" y="1825386"/>
                    <a:pt x="5671098" y="1799891"/>
                  </a:cubicBezTo>
                  <a:cubicBezTo>
                    <a:pt x="5821001" y="1744402"/>
                    <a:pt x="5940368" y="1655919"/>
                    <a:pt x="6027811" y="1555439"/>
                  </a:cubicBezTo>
                  <a:cubicBezTo>
                    <a:pt x="6009768" y="1451959"/>
                    <a:pt x="6004216" y="1394970"/>
                    <a:pt x="6016708" y="1307987"/>
                  </a:cubicBezTo>
                  <a:cubicBezTo>
                    <a:pt x="6005604" y="1301988"/>
                    <a:pt x="5982008" y="1318485"/>
                    <a:pt x="5980620" y="1294490"/>
                  </a:cubicBezTo>
                  <a:cubicBezTo>
                    <a:pt x="5977844" y="1225503"/>
                    <a:pt x="5947308" y="1200008"/>
                    <a:pt x="5918160" y="1141520"/>
                  </a:cubicBezTo>
                  <a:cubicBezTo>
                    <a:pt x="5694693" y="1176013"/>
                    <a:pt x="5288012" y="1364976"/>
                    <a:pt x="5046502" y="1348479"/>
                  </a:cubicBezTo>
                  <a:cubicBezTo>
                    <a:pt x="5195016" y="1234501"/>
                    <a:pt x="5301892" y="1107026"/>
                    <a:pt x="5304668" y="939059"/>
                  </a:cubicBezTo>
                  <a:cubicBezTo>
                    <a:pt x="5292176" y="925562"/>
                    <a:pt x="5221389" y="916564"/>
                    <a:pt x="5204733" y="922562"/>
                  </a:cubicBezTo>
                  <a:cubicBezTo>
                    <a:pt x="5147825" y="910565"/>
                    <a:pt x="5089529" y="855076"/>
                    <a:pt x="5064545" y="820582"/>
                  </a:cubicBezTo>
                  <a:cubicBezTo>
                    <a:pt x="5040950" y="837079"/>
                    <a:pt x="5036785" y="819083"/>
                    <a:pt x="5015966" y="831080"/>
                  </a:cubicBezTo>
                  <a:cubicBezTo>
                    <a:pt x="4927134" y="757595"/>
                    <a:pt x="4739755" y="868573"/>
                    <a:pt x="4649536" y="799587"/>
                  </a:cubicBezTo>
                  <a:cubicBezTo>
                    <a:pt x="4691176" y="681110"/>
                    <a:pt x="4606508" y="654115"/>
                    <a:pt x="4549601" y="597126"/>
                  </a:cubicBezTo>
                  <a:cubicBezTo>
                    <a:pt x="4570420" y="504144"/>
                    <a:pt x="4519065" y="454654"/>
                    <a:pt x="4471873" y="367671"/>
                  </a:cubicBezTo>
                  <a:cubicBezTo>
                    <a:pt x="4413577" y="397665"/>
                    <a:pt x="4417741" y="351174"/>
                    <a:pt x="4424681" y="321180"/>
                  </a:cubicBezTo>
                  <a:cubicBezTo>
                    <a:pt x="4381654" y="334678"/>
                    <a:pt x="4355282" y="316681"/>
                    <a:pt x="4331686" y="292686"/>
                  </a:cubicBezTo>
                  <a:cubicBezTo>
                    <a:pt x="4248406" y="327179"/>
                    <a:pt x="4172067" y="328679"/>
                    <a:pt x="4105443" y="336177"/>
                  </a:cubicBezTo>
                  <a:cubicBezTo>
                    <a:pt x="3765386" y="375170"/>
                    <a:pt x="3343436" y="474150"/>
                    <a:pt x="3038078" y="490647"/>
                  </a:cubicBezTo>
                  <a:cubicBezTo>
                    <a:pt x="3318452" y="361672"/>
                    <a:pt x="3643242" y="279188"/>
                    <a:pt x="3850052" y="168210"/>
                  </a:cubicBezTo>
                  <a:cubicBezTo>
                    <a:pt x="3856993" y="105222"/>
                    <a:pt x="3855604" y="76728"/>
                    <a:pt x="3851441" y="18239"/>
                  </a:cubicBezTo>
                  <a:cubicBezTo>
                    <a:pt x="3627974" y="0"/>
                    <a:pt x="3285140" y="112721"/>
                    <a:pt x="2967290" y="220700"/>
                  </a:cubicBezTo>
                  <a:cubicBezTo>
                    <a:pt x="2230267" y="471151"/>
                    <a:pt x="1341952" y="756095"/>
                    <a:pt x="924166" y="1200008"/>
                  </a:cubicBezTo>
                  <a:cubicBezTo>
                    <a:pt x="935270" y="1265995"/>
                    <a:pt x="917227" y="1351478"/>
                    <a:pt x="963030" y="1408467"/>
                  </a:cubicBezTo>
                  <a:cubicBezTo>
                    <a:pt x="810351" y="1498450"/>
                    <a:pt x="635464" y="1579434"/>
                    <a:pt x="486949" y="1672416"/>
                  </a:cubicBezTo>
                  <a:cubicBezTo>
                    <a:pt x="492501" y="1750400"/>
                    <a:pt x="529977" y="1831385"/>
                    <a:pt x="545245" y="1844882"/>
                  </a:cubicBezTo>
                  <a:cubicBezTo>
                    <a:pt x="496665" y="1873376"/>
                    <a:pt x="571617" y="1852381"/>
                    <a:pt x="568841" y="1882375"/>
                  </a:cubicBezTo>
                  <a:cubicBezTo>
                    <a:pt x="548021" y="1892872"/>
                    <a:pt x="561901" y="1918368"/>
                    <a:pt x="531365" y="1925866"/>
                  </a:cubicBezTo>
                  <a:cubicBezTo>
                    <a:pt x="418938" y="1906370"/>
                    <a:pt x="294018" y="2000851"/>
                    <a:pt x="178815" y="2029346"/>
                  </a:cubicBezTo>
                  <a:cubicBezTo>
                    <a:pt x="174651" y="2048842"/>
                    <a:pt x="216291" y="2045843"/>
                    <a:pt x="189919" y="2062339"/>
                  </a:cubicBezTo>
                  <a:cubicBezTo>
                    <a:pt x="113579" y="2081836"/>
                    <a:pt x="105251" y="2125327"/>
                    <a:pt x="28912" y="2144823"/>
                  </a:cubicBezTo>
                  <a:cubicBezTo>
                    <a:pt x="26136" y="2162820"/>
                    <a:pt x="23360" y="2180816"/>
                    <a:pt x="27524" y="2201812"/>
                  </a:cubicBezTo>
                  <a:cubicBezTo>
                    <a:pt x="38628" y="2216809"/>
                    <a:pt x="105251" y="2198813"/>
                    <a:pt x="87208" y="2224308"/>
                  </a:cubicBezTo>
                  <a:cubicBezTo>
                    <a:pt x="46956" y="2239305"/>
                    <a:pt x="0" y="2234806"/>
                    <a:pt x="1270" y="2276797"/>
                  </a:cubicBezTo>
                  <a:cubicBezTo>
                    <a:pt x="23360" y="2303792"/>
                    <a:pt x="69164" y="2285796"/>
                    <a:pt x="81656" y="2329287"/>
                  </a:cubicBezTo>
                  <a:cubicBezTo>
                    <a:pt x="71940" y="2350283"/>
                    <a:pt x="41404" y="2362281"/>
                    <a:pt x="49732" y="2389276"/>
                  </a:cubicBezTo>
                  <a:cubicBezTo>
                    <a:pt x="114967" y="2387776"/>
                    <a:pt x="173263" y="2401273"/>
                    <a:pt x="241275" y="2396774"/>
                  </a:cubicBezTo>
                  <a:cubicBezTo>
                    <a:pt x="220455" y="2408772"/>
                    <a:pt x="257931" y="2435766"/>
                    <a:pt x="313450" y="2423769"/>
                  </a:cubicBezTo>
                  <a:cubicBezTo>
                    <a:pt x="310674" y="2444765"/>
                    <a:pt x="262094" y="2447764"/>
                    <a:pt x="266258" y="2470260"/>
                  </a:cubicBezTo>
                  <a:cubicBezTo>
                    <a:pt x="346762" y="2453763"/>
                    <a:pt x="368970" y="2420769"/>
                    <a:pt x="443921" y="2408772"/>
                  </a:cubicBezTo>
                  <a:cubicBezTo>
                    <a:pt x="393954" y="2452263"/>
                    <a:pt x="330106" y="2519750"/>
                    <a:pt x="267646" y="2534747"/>
                  </a:cubicBezTo>
                  <a:cubicBezTo>
                    <a:pt x="249603" y="2561742"/>
                    <a:pt x="256543" y="2597735"/>
                    <a:pt x="246827" y="2626229"/>
                  </a:cubicBezTo>
                  <a:cubicBezTo>
                    <a:pt x="230171" y="2620230"/>
                    <a:pt x="231559" y="2714712"/>
                    <a:pt x="274586" y="2737207"/>
                  </a:cubicBezTo>
                  <a:cubicBezTo>
                    <a:pt x="328718" y="2722210"/>
                    <a:pt x="450861" y="2729709"/>
                    <a:pt x="529977" y="2747705"/>
                  </a:cubicBezTo>
                  <a:cubicBezTo>
                    <a:pt x="524425" y="2764202"/>
                    <a:pt x="506381" y="2776200"/>
                    <a:pt x="516097" y="2800195"/>
                  </a:cubicBezTo>
                  <a:cubicBezTo>
                    <a:pt x="542469" y="2810693"/>
                    <a:pt x="606316" y="2750705"/>
                    <a:pt x="632688" y="2773200"/>
                  </a:cubicBezTo>
                  <a:cubicBezTo>
                    <a:pt x="671552" y="2788197"/>
                    <a:pt x="602152" y="2803194"/>
                    <a:pt x="621584" y="2833189"/>
                  </a:cubicBezTo>
                  <a:cubicBezTo>
                    <a:pt x="879751" y="2693716"/>
                    <a:pt x="1086561" y="2668221"/>
                    <a:pt x="1348892" y="2600734"/>
                  </a:cubicBezTo>
                  <a:cubicBezTo>
                    <a:pt x="1056026" y="2738707"/>
                    <a:pt x="660448" y="3110634"/>
                    <a:pt x="653508" y="3232111"/>
                  </a:cubicBezTo>
                  <a:cubicBezTo>
                    <a:pt x="689596" y="3232111"/>
                    <a:pt x="720132" y="3241109"/>
                    <a:pt x="753444" y="3248607"/>
                  </a:cubicBezTo>
                  <a:cubicBezTo>
                    <a:pt x="742340" y="3280101"/>
                    <a:pt x="725684" y="3310095"/>
                    <a:pt x="722908" y="3344588"/>
                  </a:cubicBezTo>
                  <a:cubicBezTo>
                    <a:pt x="740952" y="3310095"/>
                    <a:pt x="804799" y="3293598"/>
                    <a:pt x="810351" y="3356586"/>
                  </a:cubicBezTo>
                  <a:cubicBezTo>
                    <a:pt x="765935" y="3361085"/>
                    <a:pt x="765935" y="3376083"/>
                    <a:pt x="765935" y="3412075"/>
                  </a:cubicBezTo>
                  <a:cubicBezTo>
                    <a:pt x="811739" y="3418074"/>
                    <a:pt x="882527" y="3374583"/>
                    <a:pt x="904735" y="3421074"/>
                  </a:cubicBezTo>
                  <a:cubicBezTo>
                    <a:pt x="875587" y="3440570"/>
                    <a:pt x="864483" y="3422573"/>
                    <a:pt x="836723" y="3439070"/>
                  </a:cubicBezTo>
                  <a:cubicBezTo>
                    <a:pt x="838111" y="3469064"/>
                    <a:pt x="865871" y="3446569"/>
                    <a:pt x="875587" y="3461566"/>
                  </a:cubicBezTo>
                  <a:cubicBezTo>
                    <a:pt x="795083" y="3497558"/>
                    <a:pt x="799247" y="3511056"/>
                    <a:pt x="772875" y="3559047"/>
                  </a:cubicBezTo>
                  <a:cubicBezTo>
                    <a:pt x="750668" y="3520054"/>
                    <a:pt x="692372" y="3770505"/>
                    <a:pt x="739564" y="3767506"/>
                  </a:cubicBezTo>
                  <a:cubicBezTo>
                    <a:pt x="700700" y="3810997"/>
                    <a:pt x="775651" y="3785502"/>
                    <a:pt x="793695" y="3801999"/>
                  </a:cubicBezTo>
                  <a:cubicBezTo>
                    <a:pt x="777039" y="3833493"/>
                    <a:pt x="814515" y="3842491"/>
                    <a:pt x="818679" y="3875485"/>
                  </a:cubicBezTo>
                  <a:cubicBezTo>
                    <a:pt x="839499" y="3881483"/>
                    <a:pt x="879751" y="3849990"/>
                    <a:pt x="878363" y="3897980"/>
                  </a:cubicBezTo>
                  <a:cubicBezTo>
                    <a:pt x="838111" y="3902479"/>
                    <a:pt x="850603" y="3890482"/>
                    <a:pt x="822843" y="3920476"/>
                  </a:cubicBezTo>
                  <a:cubicBezTo>
                    <a:pt x="813127" y="3909978"/>
                    <a:pt x="792307" y="3899480"/>
                    <a:pt x="771487" y="3921976"/>
                  </a:cubicBezTo>
                  <a:cubicBezTo>
                    <a:pt x="786755" y="3953469"/>
                    <a:pt x="781203" y="3977465"/>
                    <a:pt x="778427" y="4002960"/>
                  </a:cubicBezTo>
                  <a:cubicBezTo>
                    <a:pt x="851991" y="3989463"/>
                    <a:pt x="800635" y="4016457"/>
                    <a:pt x="868647" y="4022456"/>
                  </a:cubicBezTo>
                  <a:cubicBezTo>
                    <a:pt x="889467" y="4049451"/>
                    <a:pt x="858931" y="4056949"/>
                    <a:pt x="854767" y="4074946"/>
                  </a:cubicBezTo>
                  <a:cubicBezTo>
                    <a:pt x="988014" y="4079445"/>
                    <a:pt x="1057414" y="4139433"/>
                    <a:pt x="1171229" y="4167927"/>
                  </a:cubicBezTo>
                  <a:cubicBezTo>
                    <a:pt x="1171229" y="4194922"/>
                    <a:pt x="1192049" y="4184424"/>
                    <a:pt x="1194825" y="4205420"/>
                  </a:cubicBezTo>
                  <a:cubicBezTo>
                    <a:pt x="1411352" y="4178425"/>
                    <a:pt x="1554315" y="4203920"/>
                    <a:pt x="1804153" y="4121436"/>
                  </a:cubicBezTo>
                  <a:cubicBezTo>
                    <a:pt x="1773617" y="4091442"/>
                    <a:pt x="1687562" y="4115437"/>
                    <a:pt x="1670906" y="4100441"/>
                  </a:cubicBezTo>
                  <a:cubicBezTo>
                    <a:pt x="1840241" y="4023955"/>
                    <a:pt x="2047052" y="3996961"/>
                    <a:pt x="2249699" y="3953469"/>
                  </a:cubicBezTo>
                  <a:cubicBezTo>
                    <a:pt x="2444018" y="3912977"/>
                    <a:pt x="2635560" y="3926475"/>
                    <a:pt x="2827103" y="3834993"/>
                  </a:cubicBezTo>
                  <a:cubicBezTo>
                    <a:pt x="2872907" y="3854489"/>
                    <a:pt x="2908995" y="3816996"/>
                    <a:pt x="2952022" y="3803499"/>
                  </a:cubicBezTo>
                  <a:cubicBezTo>
                    <a:pt x="3176877" y="3730013"/>
                    <a:pt x="3462803" y="3671525"/>
                    <a:pt x="3684882" y="3652028"/>
                  </a:cubicBezTo>
                  <a:cubicBezTo>
                    <a:pt x="3723746" y="3649029"/>
                    <a:pt x="3768162" y="3625034"/>
                    <a:pt x="3786205" y="3611536"/>
                  </a:cubicBezTo>
                  <a:cubicBezTo>
                    <a:pt x="3858381" y="3623534"/>
                    <a:pt x="3983301" y="3572544"/>
                    <a:pt x="4048536" y="3553048"/>
                  </a:cubicBezTo>
                  <a:cubicBezTo>
                    <a:pt x="4045760" y="3539550"/>
                    <a:pt x="4034656" y="3524553"/>
                    <a:pt x="4047148" y="3517055"/>
                  </a:cubicBezTo>
                  <a:cubicBezTo>
                    <a:pt x="4137367" y="3494559"/>
                    <a:pt x="4265062" y="3470564"/>
                    <a:pt x="4348342" y="3416575"/>
                  </a:cubicBezTo>
                  <a:cubicBezTo>
                    <a:pt x="4337238" y="3410575"/>
                    <a:pt x="4313642" y="3427072"/>
                    <a:pt x="4312254" y="3403077"/>
                  </a:cubicBezTo>
                  <a:cubicBezTo>
                    <a:pt x="4391370" y="3382081"/>
                    <a:pt x="4488529" y="3373083"/>
                    <a:pt x="4563481" y="3340089"/>
                  </a:cubicBezTo>
                  <a:cubicBezTo>
                    <a:pt x="4548213" y="3337090"/>
                    <a:pt x="4531557" y="3337090"/>
                    <a:pt x="4517677" y="3329592"/>
                  </a:cubicBezTo>
                  <a:cubicBezTo>
                    <a:pt x="4610672" y="3253106"/>
                    <a:pt x="4649536" y="3215614"/>
                    <a:pt x="4777231" y="3199117"/>
                  </a:cubicBezTo>
                  <a:cubicBezTo>
                    <a:pt x="4767515" y="3154126"/>
                    <a:pt x="4796663" y="3125631"/>
                    <a:pt x="4861899" y="3109135"/>
                  </a:cubicBezTo>
                  <a:cubicBezTo>
                    <a:pt x="4879943" y="3082140"/>
                    <a:pt x="4824423" y="3092638"/>
                    <a:pt x="4845243" y="3059644"/>
                  </a:cubicBezTo>
                  <a:cubicBezTo>
                    <a:pt x="5077038" y="3026651"/>
                    <a:pt x="5140885" y="2801695"/>
                    <a:pt x="5247761" y="2675719"/>
                  </a:cubicBezTo>
                  <a:cubicBezTo>
                    <a:pt x="5251925" y="2671220"/>
                    <a:pt x="5269968" y="2659223"/>
                    <a:pt x="5272745" y="2656223"/>
                  </a:cubicBezTo>
                  <a:cubicBezTo>
                    <a:pt x="5419872" y="2560242"/>
                    <a:pt x="5601698" y="2546745"/>
                    <a:pt x="5714125" y="2414770"/>
                  </a:cubicBezTo>
                  <a:cubicBezTo>
                    <a:pt x="5757153" y="2314290"/>
                    <a:pt x="5870969" y="2186815"/>
                    <a:pt x="5744662" y="2104331"/>
                  </a:cubicBezTo>
                  <a:cubicBezTo>
                    <a:pt x="5758542" y="2083335"/>
                    <a:pt x="5751601" y="2054841"/>
                    <a:pt x="5737722" y="2023347"/>
                  </a:cubicBezTo>
                  <a:cubicBezTo>
                    <a:pt x="5680814" y="2039844"/>
                    <a:pt x="5418483" y="1984355"/>
                    <a:pt x="5360188" y="1958860"/>
                  </a:cubicBezTo>
                  <a:cubicBezTo>
                    <a:pt x="5372680" y="1927366"/>
                    <a:pt x="5346308" y="1895872"/>
                    <a:pt x="5353248" y="1877876"/>
                  </a:cubicBezTo>
                  <a:cubicBezTo>
                    <a:pt x="5407379" y="1874876"/>
                    <a:pt x="5422648" y="1852381"/>
                    <a:pt x="5454572" y="1838883"/>
                  </a:cubicBezTo>
                  <a:close/>
                </a:path>
              </a:pathLst>
            </a:custGeom>
            <a:blipFill>
              <a:blip r:embed="rId4"/>
              <a:stretch>
                <a:fillRect l="-2155" t="-24" r="-2149" b="-11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00725" y="1207514"/>
            <a:ext cx="8393215" cy="154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estatística é a área da matemática que estuda como coletar, organizar, analisar e interpretar dados.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3276" y="3000374"/>
            <a:ext cx="6643878" cy="6257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 maneira simplificada, imagine que você quer entender algo sobre um grupo grande de pessoas, como a altura média dos estudantes de uma escola. Medir a altura de cada estudante seria demorado e difícil. A estatística permite que você pegue uma amostra, ou seja, um grupo menor de estudantes, e use essa amostra para fazer estimativas sobre todo o grupo.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5547" y="288946"/>
            <a:ext cx="16916906" cy="8969354"/>
            <a:chOff x="0" y="0"/>
            <a:chExt cx="4455482" cy="23622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5482" cy="2362299"/>
            </a:xfrm>
            <a:custGeom>
              <a:avLst/>
              <a:gdLst/>
              <a:ahLst/>
              <a:cxnLst/>
              <a:rect r="r" b="b" t="t" l="l"/>
              <a:pathLst>
                <a:path h="2362299" w="4455482">
                  <a:moveTo>
                    <a:pt x="0" y="0"/>
                  </a:moveTo>
                  <a:lnTo>
                    <a:pt x="4455482" y="0"/>
                  </a:lnTo>
                  <a:lnTo>
                    <a:pt x="4455482" y="2362299"/>
                  </a:lnTo>
                  <a:lnTo>
                    <a:pt x="0" y="23622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55482" cy="2400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758092" y="516754"/>
            <a:ext cx="1636512" cy="489151"/>
          </a:xfrm>
          <a:custGeom>
            <a:avLst/>
            <a:gdLst/>
            <a:ahLst/>
            <a:cxnLst/>
            <a:rect r="r" b="b" t="t" l="l"/>
            <a:pathLst>
              <a:path h="489151" w="1636512">
                <a:moveTo>
                  <a:pt x="0" y="0"/>
                </a:moveTo>
                <a:lnTo>
                  <a:pt x="1636512" y="0"/>
                </a:lnTo>
                <a:lnTo>
                  <a:pt x="1636512" y="489151"/>
                </a:lnTo>
                <a:lnTo>
                  <a:pt x="0" y="489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</a:blip>
            <a:stretch>
              <a:fillRect l="-19406" t="0" r="-31934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5400000">
            <a:off x="455019" y="516754"/>
            <a:ext cx="1636512" cy="489151"/>
          </a:xfrm>
          <a:custGeom>
            <a:avLst/>
            <a:gdLst/>
            <a:ahLst/>
            <a:cxnLst/>
            <a:rect r="r" b="b" t="t" l="l"/>
            <a:pathLst>
              <a:path h="489151" w="1636512">
                <a:moveTo>
                  <a:pt x="1636513" y="0"/>
                </a:moveTo>
                <a:lnTo>
                  <a:pt x="0" y="0"/>
                </a:lnTo>
                <a:lnTo>
                  <a:pt x="0" y="489151"/>
                </a:lnTo>
                <a:lnTo>
                  <a:pt x="1636513" y="489151"/>
                </a:lnTo>
                <a:lnTo>
                  <a:pt x="1636513" y="0"/>
                </a:lnTo>
                <a:close/>
              </a:path>
            </a:pathLst>
          </a:custGeom>
          <a:blipFill>
            <a:blip r:embed="rId3">
              <a:alphaModFix amt="35000"/>
            </a:blip>
            <a:stretch>
              <a:fillRect l="-31934" t="0" r="-19406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760279" y="2384829"/>
            <a:ext cx="7499021" cy="5385633"/>
            <a:chOff x="0" y="0"/>
            <a:chExt cx="2288540" cy="16435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810" y="0"/>
              <a:ext cx="2287270" cy="1646119"/>
            </a:xfrm>
            <a:custGeom>
              <a:avLst/>
              <a:gdLst/>
              <a:ahLst/>
              <a:cxnLst/>
              <a:rect r="r" b="b" t="t" l="l"/>
              <a:pathLst>
                <a:path h="1646119" w="2287270">
                  <a:moveTo>
                    <a:pt x="864870" y="1525726"/>
                  </a:moveTo>
                  <a:cubicBezTo>
                    <a:pt x="858520" y="1528911"/>
                    <a:pt x="849630" y="1535281"/>
                    <a:pt x="842010" y="1536874"/>
                  </a:cubicBezTo>
                  <a:cubicBezTo>
                    <a:pt x="824230" y="1540059"/>
                    <a:pt x="805180" y="1538467"/>
                    <a:pt x="787400" y="1541652"/>
                  </a:cubicBezTo>
                  <a:cubicBezTo>
                    <a:pt x="774700" y="1543245"/>
                    <a:pt x="763270" y="1549615"/>
                    <a:pt x="751840" y="1551208"/>
                  </a:cubicBezTo>
                  <a:cubicBezTo>
                    <a:pt x="711200" y="1559171"/>
                    <a:pt x="670560" y="1565541"/>
                    <a:pt x="628650" y="1573504"/>
                  </a:cubicBezTo>
                  <a:cubicBezTo>
                    <a:pt x="613410" y="1576689"/>
                    <a:pt x="598170" y="1576689"/>
                    <a:pt x="582930" y="1576689"/>
                  </a:cubicBezTo>
                  <a:cubicBezTo>
                    <a:pt x="582930" y="1575097"/>
                    <a:pt x="581660" y="1571912"/>
                    <a:pt x="581660" y="1570319"/>
                  </a:cubicBezTo>
                  <a:cubicBezTo>
                    <a:pt x="571500" y="1576689"/>
                    <a:pt x="563880" y="1586245"/>
                    <a:pt x="556260" y="1584652"/>
                  </a:cubicBezTo>
                  <a:cubicBezTo>
                    <a:pt x="528320" y="1581467"/>
                    <a:pt x="506730" y="1606949"/>
                    <a:pt x="480060" y="1605357"/>
                  </a:cubicBezTo>
                  <a:lnTo>
                    <a:pt x="462280" y="1605357"/>
                  </a:lnTo>
                  <a:cubicBezTo>
                    <a:pt x="450850" y="1605357"/>
                    <a:pt x="439420" y="1605357"/>
                    <a:pt x="426720" y="1610134"/>
                  </a:cubicBezTo>
                  <a:cubicBezTo>
                    <a:pt x="422910" y="1605357"/>
                    <a:pt x="417830" y="1600579"/>
                    <a:pt x="416560" y="1597393"/>
                  </a:cubicBezTo>
                  <a:cubicBezTo>
                    <a:pt x="408940" y="1602171"/>
                    <a:pt x="402590" y="1606949"/>
                    <a:pt x="397510" y="1610134"/>
                  </a:cubicBezTo>
                  <a:cubicBezTo>
                    <a:pt x="384810" y="1616505"/>
                    <a:pt x="372110" y="1624468"/>
                    <a:pt x="359410" y="1630838"/>
                  </a:cubicBezTo>
                  <a:cubicBezTo>
                    <a:pt x="349250" y="1635616"/>
                    <a:pt x="339090" y="1638802"/>
                    <a:pt x="328930" y="1641987"/>
                  </a:cubicBezTo>
                  <a:cubicBezTo>
                    <a:pt x="312420" y="1646119"/>
                    <a:pt x="279400" y="1614912"/>
                    <a:pt x="280670" y="1594208"/>
                  </a:cubicBezTo>
                  <a:cubicBezTo>
                    <a:pt x="280670" y="1591023"/>
                    <a:pt x="284480" y="1587838"/>
                    <a:pt x="285750" y="1586245"/>
                  </a:cubicBezTo>
                  <a:cubicBezTo>
                    <a:pt x="270510" y="1579875"/>
                    <a:pt x="259080" y="1567134"/>
                    <a:pt x="251460" y="1549615"/>
                  </a:cubicBezTo>
                  <a:cubicBezTo>
                    <a:pt x="245110" y="1533689"/>
                    <a:pt x="237490" y="1517763"/>
                    <a:pt x="229870" y="1498651"/>
                  </a:cubicBezTo>
                  <a:cubicBezTo>
                    <a:pt x="238760" y="1489096"/>
                    <a:pt x="250190" y="1477947"/>
                    <a:pt x="261620" y="1466799"/>
                  </a:cubicBezTo>
                  <a:cubicBezTo>
                    <a:pt x="270510" y="1458836"/>
                    <a:pt x="273050" y="1452466"/>
                    <a:pt x="264160" y="1441317"/>
                  </a:cubicBezTo>
                  <a:cubicBezTo>
                    <a:pt x="252730" y="1426984"/>
                    <a:pt x="241300" y="1412650"/>
                    <a:pt x="231140" y="1395131"/>
                  </a:cubicBezTo>
                  <a:cubicBezTo>
                    <a:pt x="224790" y="1385576"/>
                    <a:pt x="224790" y="1371242"/>
                    <a:pt x="219710" y="1360094"/>
                  </a:cubicBezTo>
                  <a:cubicBezTo>
                    <a:pt x="209550" y="1342575"/>
                    <a:pt x="196850" y="1333019"/>
                    <a:pt x="177800" y="1337797"/>
                  </a:cubicBezTo>
                  <a:cubicBezTo>
                    <a:pt x="165100" y="1340982"/>
                    <a:pt x="149860" y="1336204"/>
                    <a:pt x="137160" y="1336204"/>
                  </a:cubicBezTo>
                  <a:cubicBezTo>
                    <a:pt x="130810" y="1328241"/>
                    <a:pt x="121920" y="1320278"/>
                    <a:pt x="116840" y="1309130"/>
                  </a:cubicBezTo>
                  <a:cubicBezTo>
                    <a:pt x="104140" y="1283648"/>
                    <a:pt x="92710" y="1256574"/>
                    <a:pt x="81280" y="1231092"/>
                  </a:cubicBezTo>
                  <a:cubicBezTo>
                    <a:pt x="73660" y="1215166"/>
                    <a:pt x="64770" y="1200832"/>
                    <a:pt x="57150" y="1184906"/>
                  </a:cubicBezTo>
                  <a:cubicBezTo>
                    <a:pt x="53340" y="1176943"/>
                    <a:pt x="53340" y="1165795"/>
                    <a:pt x="53340" y="1157832"/>
                  </a:cubicBezTo>
                  <a:cubicBezTo>
                    <a:pt x="54610" y="1138720"/>
                    <a:pt x="45720" y="1127572"/>
                    <a:pt x="34290" y="1116424"/>
                  </a:cubicBezTo>
                  <a:cubicBezTo>
                    <a:pt x="22860" y="1105275"/>
                    <a:pt x="19050" y="1075015"/>
                    <a:pt x="25400" y="1060682"/>
                  </a:cubicBezTo>
                  <a:cubicBezTo>
                    <a:pt x="17780" y="1052719"/>
                    <a:pt x="10160" y="1044756"/>
                    <a:pt x="0" y="1035200"/>
                  </a:cubicBezTo>
                  <a:cubicBezTo>
                    <a:pt x="17780" y="1022459"/>
                    <a:pt x="31750" y="1012904"/>
                    <a:pt x="45720" y="1001755"/>
                  </a:cubicBezTo>
                  <a:cubicBezTo>
                    <a:pt x="60960" y="992200"/>
                    <a:pt x="74930" y="981051"/>
                    <a:pt x="93980" y="969903"/>
                  </a:cubicBezTo>
                  <a:cubicBezTo>
                    <a:pt x="81280" y="926902"/>
                    <a:pt x="67310" y="880716"/>
                    <a:pt x="52070" y="834531"/>
                  </a:cubicBezTo>
                  <a:cubicBezTo>
                    <a:pt x="58420" y="828160"/>
                    <a:pt x="64770" y="821790"/>
                    <a:pt x="69850" y="815419"/>
                  </a:cubicBezTo>
                  <a:cubicBezTo>
                    <a:pt x="55880" y="796308"/>
                    <a:pt x="45720" y="775604"/>
                    <a:pt x="34290" y="753307"/>
                  </a:cubicBezTo>
                  <a:cubicBezTo>
                    <a:pt x="33020" y="751715"/>
                    <a:pt x="36830" y="746937"/>
                    <a:pt x="35560" y="743752"/>
                  </a:cubicBezTo>
                  <a:cubicBezTo>
                    <a:pt x="34290" y="732603"/>
                    <a:pt x="31750" y="721455"/>
                    <a:pt x="29210" y="710307"/>
                  </a:cubicBezTo>
                  <a:cubicBezTo>
                    <a:pt x="25400" y="697566"/>
                    <a:pt x="20320" y="683232"/>
                    <a:pt x="17780" y="670491"/>
                  </a:cubicBezTo>
                  <a:cubicBezTo>
                    <a:pt x="13970" y="656158"/>
                    <a:pt x="10160" y="641824"/>
                    <a:pt x="6350" y="622713"/>
                  </a:cubicBezTo>
                  <a:cubicBezTo>
                    <a:pt x="27940" y="608379"/>
                    <a:pt x="48260" y="587675"/>
                    <a:pt x="77470" y="584490"/>
                  </a:cubicBezTo>
                  <a:cubicBezTo>
                    <a:pt x="102870" y="581305"/>
                    <a:pt x="127000" y="571749"/>
                    <a:pt x="151130" y="565379"/>
                  </a:cubicBezTo>
                  <a:cubicBezTo>
                    <a:pt x="152400" y="565379"/>
                    <a:pt x="154940" y="563786"/>
                    <a:pt x="156210" y="563786"/>
                  </a:cubicBezTo>
                  <a:cubicBezTo>
                    <a:pt x="200660" y="554230"/>
                    <a:pt x="200660" y="552638"/>
                    <a:pt x="182880" y="501674"/>
                  </a:cubicBezTo>
                  <a:cubicBezTo>
                    <a:pt x="175260" y="479377"/>
                    <a:pt x="171450" y="455488"/>
                    <a:pt x="168910" y="433191"/>
                  </a:cubicBezTo>
                  <a:cubicBezTo>
                    <a:pt x="167640" y="423636"/>
                    <a:pt x="175260" y="414080"/>
                    <a:pt x="179070" y="402932"/>
                  </a:cubicBezTo>
                  <a:cubicBezTo>
                    <a:pt x="177800" y="402932"/>
                    <a:pt x="176530" y="399746"/>
                    <a:pt x="173990" y="398154"/>
                  </a:cubicBezTo>
                  <a:cubicBezTo>
                    <a:pt x="162560" y="396561"/>
                    <a:pt x="146050" y="399746"/>
                    <a:pt x="139700" y="391783"/>
                  </a:cubicBezTo>
                  <a:cubicBezTo>
                    <a:pt x="127000" y="375857"/>
                    <a:pt x="114300" y="355153"/>
                    <a:pt x="110490" y="332857"/>
                  </a:cubicBezTo>
                  <a:cubicBezTo>
                    <a:pt x="100330" y="286671"/>
                    <a:pt x="95250" y="238892"/>
                    <a:pt x="88900" y="191114"/>
                  </a:cubicBezTo>
                  <a:cubicBezTo>
                    <a:pt x="127000" y="151298"/>
                    <a:pt x="175260" y="148113"/>
                    <a:pt x="219710" y="135372"/>
                  </a:cubicBezTo>
                  <a:cubicBezTo>
                    <a:pt x="243840" y="127409"/>
                    <a:pt x="267970" y="117854"/>
                    <a:pt x="293370" y="109890"/>
                  </a:cubicBezTo>
                  <a:cubicBezTo>
                    <a:pt x="320040" y="101927"/>
                    <a:pt x="346710" y="92372"/>
                    <a:pt x="373380" y="87594"/>
                  </a:cubicBezTo>
                  <a:cubicBezTo>
                    <a:pt x="420370" y="78038"/>
                    <a:pt x="468630" y="70075"/>
                    <a:pt x="516890" y="62112"/>
                  </a:cubicBezTo>
                  <a:cubicBezTo>
                    <a:pt x="553720" y="55742"/>
                    <a:pt x="590550" y="52556"/>
                    <a:pt x="626110" y="47778"/>
                  </a:cubicBezTo>
                  <a:cubicBezTo>
                    <a:pt x="673100" y="41408"/>
                    <a:pt x="718820" y="33445"/>
                    <a:pt x="765810" y="28667"/>
                  </a:cubicBezTo>
                  <a:cubicBezTo>
                    <a:pt x="800100" y="25482"/>
                    <a:pt x="834390" y="31852"/>
                    <a:pt x="867410" y="23889"/>
                  </a:cubicBezTo>
                  <a:cubicBezTo>
                    <a:pt x="924560" y="7963"/>
                    <a:pt x="982980" y="11148"/>
                    <a:pt x="1040130" y="4778"/>
                  </a:cubicBezTo>
                  <a:cubicBezTo>
                    <a:pt x="1090930" y="0"/>
                    <a:pt x="1141730" y="1593"/>
                    <a:pt x="1192530" y="1593"/>
                  </a:cubicBezTo>
                  <a:cubicBezTo>
                    <a:pt x="1242060" y="1593"/>
                    <a:pt x="1290320" y="0"/>
                    <a:pt x="1339850" y="3185"/>
                  </a:cubicBezTo>
                  <a:cubicBezTo>
                    <a:pt x="1408430" y="6370"/>
                    <a:pt x="1478280" y="11148"/>
                    <a:pt x="1546860" y="15926"/>
                  </a:cubicBezTo>
                  <a:cubicBezTo>
                    <a:pt x="1593850" y="19111"/>
                    <a:pt x="1639570" y="20704"/>
                    <a:pt x="1686560" y="25482"/>
                  </a:cubicBezTo>
                  <a:cubicBezTo>
                    <a:pt x="1719580" y="28667"/>
                    <a:pt x="1753870" y="33445"/>
                    <a:pt x="1786890" y="39815"/>
                  </a:cubicBezTo>
                  <a:cubicBezTo>
                    <a:pt x="1830070" y="47778"/>
                    <a:pt x="1874520" y="55742"/>
                    <a:pt x="1917700" y="65297"/>
                  </a:cubicBezTo>
                  <a:cubicBezTo>
                    <a:pt x="1955800" y="73260"/>
                    <a:pt x="1992630" y="84409"/>
                    <a:pt x="2029460" y="95557"/>
                  </a:cubicBezTo>
                  <a:cubicBezTo>
                    <a:pt x="2040890" y="98742"/>
                    <a:pt x="2048510" y="121039"/>
                    <a:pt x="2045970" y="138558"/>
                  </a:cubicBezTo>
                  <a:cubicBezTo>
                    <a:pt x="2044700" y="152891"/>
                    <a:pt x="2043430" y="168817"/>
                    <a:pt x="2043430" y="183151"/>
                  </a:cubicBezTo>
                  <a:cubicBezTo>
                    <a:pt x="2043430" y="205447"/>
                    <a:pt x="2034540" y="216596"/>
                    <a:pt x="2016760" y="219781"/>
                  </a:cubicBezTo>
                  <a:cubicBezTo>
                    <a:pt x="2021840" y="224559"/>
                    <a:pt x="2025650" y="227744"/>
                    <a:pt x="2030730" y="232522"/>
                  </a:cubicBezTo>
                  <a:cubicBezTo>
                    <a:pt x="2021840" y="238892"/>
                    <a:pt x="2012950" y="243670"/>
                    <a:pt x="2004060" y="248448"/>
                  </a:cubicBezTo>
                  <a:cubicBezTo>
                    <a:pt x="2005330" y="253226"/>
                    <a:pt x="2007870" y="258004"/>
                    <a:pt x="2010410" y="265967"/>
                  </a:cubicBezTo>
                  <a:lnTo>
                    <a:pt x="1998980" y="270745"/>
                  </a:lnTo>
                  <a:cubicBezTo>
                    <a:pt x="2001520" y="273930"/>
                    <a:pt x="2002790" y="278708"/>
                    <a:pt x="2004060" y="278708"/>
                  </a:cubicBezTo>
                  <a:cubicBezTo>
                    <a:pt x="2039620" y="281893"/>
                    <a:pt x="2039620" y="315338"/>
                    <a:pt x="2040890" y="345598"/>
                  </a:cubicBezTo>
                  <a:cubicBezTo>
                    <a:pt x="2042160" y="372672"/>
                    <a:pt x="2040890" y="399747"/>
                    <a:pt x="2039620" y="426821"/>
                  </a:cubicBezTo>
                  <a:cubicBezTo>
                    <a:pt x="2039620" y="434784"/>
                    <a:pt x="2034540" y="441155"/>
                    <a:pt x="2034540" y="444340"/>
                  </a:cubicBezTo>
                  <a:cubicBezTo>
                    <a:pt x="2025650" y="445932"/>
                    <a:pt x="2019300" y="445932"/>
                    <a:pt x="2014220" y="447525"/>
                  </a:cubicBezTo>
                  <a:cubicBezTo>
                    <a:pt x="2018030" y="455488"/>
                    <a:pt x="2020570" y="468229"/>
                    <a:pt x="2026920" y="469822"/>
                  </a:cubicBezTo>
                  <a:cubicBezTo>
                    <a:pt x="2053590" y="480970"/>
                    <a:pt x="2081530" y="490526"/>
                    <a:pt x="2109470" y="498489"/>
                  </a:cubicBezTo>
                  <a:cubicBezTo>
                    <a:pt x="2132330" y="504859"/>
                    <a:pt x="2152650" y="511230"/>
                    <a:pt x="2151380" y="549452"/>
                  </a:cubicBezTo>
                  <a:cubicBezTo>
                    <a:pt x="2150110" y="578119"/>
                    <a:pt x="2152650" y="608379"/>
                    <a:pt x="2155190" y="638639"/>
                  </a:cubicBezTo>
                  <a:cubicBezTo>
                    <a:pt x="2156460" y="657750"/>
                    <a:pt x="2150110" y="670491"/>
                    <a:pt x="2133600" y="675269"/>
                  </a:cubicBezTo>
                  <a:cubicBezTo>
                    <a:pt x="2136140" y="676862"/>
                    <a:pt x="2138680" y="676862"/>
                    <a:pt x="2146300" y="680047"/>
                  </a:cubicBezTo>
                  <a:cubicBezTo>
                    <a:pt x="2134870" y="680047"/>
                    <a:pt x="2129790" y="681639"/>
                    <a:pt x="2124710" y="681639"/>
                  </a:cubicBezTo>
                  <a:cubicBezTo>
                    <a:pt x="2120900" y="694380"/>
                    <a:pt x="2117090" y="705529"/>
                    <a:pt x="2115820" y="716677"/>
                  </a:cubicBezTo>
                  <a:cubicBezTo>
                    <a:pt x="2114550" y="731011"/>
                    <a:pt x="2106930" y="734196"/>
                    <a:pt x="2099310" y="735788"/>
                  </a:cubicBezTo>
                  <a:cubicBezTo>
                    <a:pt x="2075180" y="738974"/>
                    <a:pt x="2051050" y="750122"/>
                    <a:pt x="2032000" y="735788"/>
                  </a:cubicBezTo>
                  <a:cubicBezTo>
                    <a:pt x="2014220" y="738974"/>
                    <a:pt x="2000250" y="740566"/>
                    <a:pt x="1987550" y="743752"/>
                  </a:cubicBezTo>
                  <a:lnTo>
                    <a:pt x="1987550" y="745344"/>
                  </a:lnTo>
                  <a:cubicBezTo>
                    <a:pt x="2002790" y="748529"/>
                    <a:pt x="2018030" y="751715"/>
                    <a:pt x="2032000" y="756492"/>
                  </a:cubicBezTo>
                  <a:cubicBezTo>
                    <a:pt x="2067560" y="764455"/>
                    <a:pt x="2104390" y="774011"/>
                    <a:pt x="2139950" y="781974"/>
                  </a:cubicBezTo>
                  <a:cubicBezTo>
                    <a:pt x="2174240" y="789937"/>
                    <a:pt x="2207260" y="797900"/>
                    <a:pt x="2241550" y="807456"/>
                  </a:cubicBezTo>
                  <a:cubicBezTo>
                    <a:pt x="2256790" y="812234"/>
                    <a:pt x="2273300" y="815419"/>
                    <a:pt x="2279650" y="836123"/>
                  </a:cubicBezTo>
                  <a:cubicBezTo>
                    <a:pt x="2283460" y="847272"/>
                    <a:pt x="2283460" y="861605"/>
                    <a:pt x="2284730" y="874346"/>
                  </a:cubicBezTo>
                  <a:cubicBezTo>
                    <a:pt x="2286000" y="895050"/>
                    <a:pt x="2287270" y="917347"/>
                    <a:pt x="2287270" y="938051"/>
                  </a:cubicBezTo>
                  <a:cubicBezTo>
                    <a:pt x="2287270" y="965125"/>
                    <a:pt x="2279650" y="974681"/>
                    <a:pt x="2259330" y="979459"/>
                  </a:cubicBezTo>
                  <a:cubicBezTo>
                    <a:pt x="2247900" y="984236"/>
                    <a:pt x="2268220" y="1025644"/>
                    <a:pt x="2235200" y="1008126"/>
                  </a:cubicBezTo>
                  <a:cubicBezTo>
                    <a:pt x="2236470" y="1017681"/>
                    <a:pt x="2239010" y="1027237"/>
                    <a:pt x="2241550" y="1039978"/>
                  </a:cubicBezTo>
                  <a:lnTo>
                    <a:pt x="2155190" y="1039978"/>
                  </a:lnTo>
                  <a:cubicBezTo>
                    <a:pt x="2155190" y="1062275"/>
                    <a:pt x="2156460" y="1081386"/>
                    <a:pt x="2153920" y="1098905"/>
                  </a:cubicBezTo>
                  <a:cubicBezTo>
                    <a:pt x="2152650" y="1105275"/>
                    <a:pt x="2142490" y="1111646"/>
                    <a:pt x="2136140" y="1114831"/>
                  </a:cubicBezTo>
                  <a:cubicBezTo>
                    <a:pt x="2132330" y="1116424"/>
                    <a:pt x="2125980" y="1113238"/>
                    <a:pt x="2122170" y="1113238"/>
                  </a:cubicBezTo>
                  <a:cubicBezTo>
                    <a:pt x="2123440" y="1130757"/>
                    <a:pt x="2134870" y="1146683"/>
                    <a:pt x="2120900" y="1164202"/>
                  </a:cubicBezTo>
                  <a:cubicBezTo>
                    <a:pt x="2119630" y="1165795"/>
                    <a:pt x="2120900" y="1172165"/>
                    <a:pt x="2120900" y="1175350"/>
                  </a:cubicBezTo>
                  <a:cubicBezTo>
                    <a:pt x="2120900" y="1194462"/>
                    <a:pt x="2113280" y="1202425"/>
                    <a:pt x="2095500" y="1197647"/>
                  </a:cubicBezTo>
                  <a:cubicBezTo>
                    <a:pt x="2099310" y="1208795"/>
                    <a:pt x="2084070" y="1216758"/>
                    <a:pt x="2096770" y="1227907"/>
                  </a:cubicBezTo>
                  <a:cubicBezTo>
                    <a:pt x="2094230" y="1231092"/>
                    <a:pt x="2091690" y="1234277"/>
                    <a:pt x="2089150" y="1235870"/>
                  </a:cubicBezTo>
                  <a:cubicBezTo>
                    <a:pt x="2086610" y="1237462"/>
                    <a:pt x="2082800" y="1234277"/>
                    <a:pt x="2080260" y="1234277"/>
                  </a:cubicBezTo>
                  <a:cubicBezTo>
                    <a:pt x="2080260" y="1239055"/>
                    <a:pt x="2081530" y="1243833"/>
                    <a:pt x="2081530" y="1250203"/>
                  </a:cubicBezTo>
                  <a:cubicBezTo>
                    <a:pt x="2081530" y="1256574"/>
                    <a:pt x="2080260" y="1262944"/>
                    <a:pt x="2078990" y="1269315"/>
                  </a:cubicBezTo>
                  <a:cubicBezTo>
                    <a:pt x="2077720" y="1272500"/>
                    <a:pt x="2071370" y="1272500"/>
                    <a:pt x="2067560" y="1272500"/>
                  </a:cubicBezTo>
                  <a:cubicBezTo>
                    <a:pt x="2061210" y="1270907"/>
                    <a:pt x="2053590" y="1267722"/>
                    <a:pt x="2047240" y="1266129"/>
                  </a:cubicBezTo>
                  <a:cubicBezTo>
                    <a:pt x="2024380" y="1262944"/>
                    <a:pt x="2015490" y="1274092"/>
                    <a:pt x="2018030" y="1304352"/>
                  </a:cubicBezTo>
                  <a:cubicBezTo>
                    <a:pt x="2012950" y="1307537"/>
                    <a:pt x="2007870" y="1309130"/>
                    <a:pt x="2001520" y="1312315"/>
                  </a:cubicBezTo>
                  <a:cubicBezTo>
                    <a:pt x="2004060" y="1325056"/>
                    <a:pt x="2018030" y="1339390"/>
                    <a:pt x="1997710" y="1352131"/>
                  </a:cubicBezTo>
                  <a:cubicBezTo>
                    <a:pt x="2011680" y="1368057"/>
                    <a:pt x="2006600" y="1376020"/>
                    <a:pt x="1991360" y="1377613"/>
                  </a:cubicBezTo>
                  <a:cubicBezTo>
                    <a:pt x="1967230" y="1379205"/>
                    <a:pt x="1943100" y="1377613"/>
                    <a:pt x="1920240" y="1377613"/>
                  </a:cubicBezTo>
                  <a:cubicBezTo>
                    <a:pt x="1916430" y="1383983"/>
                    <a:pt x="1913890" y="1391946"/>
                    <a:pt x="1910080" y="1393539"/>
                  </a:cubicBezTo>
                  <a:cubicBezTo>
                    <a:pt x="1897380" y="1398317"/>
                    <a:pt x="1887220" y="1398317"/>
                    <a:pt x="1894840" y="1422206"/>
                  </a:cubicBezTo>
                  <a:cubicBezTo>
                    <a:pt x="1897380" y="1431761"/>
                    <a:pt x="1891030" y="1446095"/>
                    <a:pt x="1887220" y="1463614"/>
                  </a:cubicBezTo>
                  <a:cubicBezTo>
                    <a:pt x="1875790" y="1466799"/>
                    <a:pt x="1861820" y="1471577"/>
                    <a:pt x="1847850" y="1471577"/>
                  </a:cubicBezTo>
                  <a:cubicBezTo>
                    <a:pt x="1816100" y="1474762"/>
                    <a:pt x="1784350" y="1477947"/>
                    <a:pt x="1752600" y="1477947"/>
                  </a:cubicBezTo>
                  <a:cubicBezTo>
                    <a:pt x="1743710" y="1477947"/>
                    <a:pt x="1734820" y="1468392"/>
                    <a:pt x="1725930" y="1468392"/>
                  </a:cubicBezTo>
                  <a:cubicBezTo>
                    <a:pt x="1714500" y="1468392"/>
                    <a:pt x="1700530" y="1471577"/>
                    <a:pt x="1690370" y="1477947"/>
                  </a:cubicBezTo>
                  <a:cubicBezTo>
                    <a:pt x="1670050" y="1492281"/>
                    <a:pt x="1651000" y="1501837"/>
                    <a:pt x="1626870" y="1495466"/>
                  </a:cubicBezTo>
                  <a:cubicBezTo>
                    <a:pt x="1611630" y="1492281"/>
                    <a:pt x="1595120" y="1498651"/>
                    <a:pt x="1579880" y="1493873"/>
                  </a:cubicBezTo>
                  <a:cubicBezTo>
                    <a:pt x="1555750" y="1487503"/>
                    <a:pt x="1531620" y="1495466"/>
                    <a:pt x="1507490" y="1495466"/>
                  </a:cubicBezTo>
                  <a:cubicBezTo>
                    <a:pt x="1482090" y="1495466"/>
                    <a:pt x="1455420" y="1495466"/>
                    <a:pt x="1430020" y="1497059"/>
                  </a:cubicBezTo>
                  <a:cubicBezTo>
                    <a:pt x="1397000" y="1497059"/>
                    <a:pt x="1363980" y="1503429"/>
                    <a:pt x="1332230" y="1497059"/>
                  </a:cubicBezTo>
                  <a:cubicBezTo>
                    <a:pt x="1310640" y="1493873"/>
                    <a:pt x="1289050" y="1505022"/>
                    <a:pt x="1270000" y="1498651"/>
                  </a:cubicBezTo>
                  <a:cubicBezTo>
                    <a:pt x="1236980" y="1490688"/>
                    <a:pt x="1206500" y="1508207"/>
                    <a:pt x="1174750" y="1501837"/>
                  </a:cubicBezTo>
                  <a:cubicBezTo>
                    <a:pt x="1155700" y="1498651"/>
                    <a:pt x="1131570" y="1493873"/>
                    <a:pt x="1116330" y="1503429"/>
                  </a:cubicBezTo>
                  <a:cubicBezTo>
                    <a:pt x="1106170" y="1509800"/>
                    <a:pt x="1102360" y="1503429"/>
                    <a:pt x="1094740" y="1503429"/>
                  </a:cubicBezTo>
                  <a:cubicBezTo>
                    <a:pt x="1092200" y="1503429"/>
                    <a:pt x="1090930" y="1505022"/>
                    <a:pt x="1088390" y="1506614"/>
                  </a:cubicBezTo>
                  <a:cubicBezTo>
                    <a:pt x="1080770" y="1508207"/>
                    <a:pt x="1078230" y="1512985"/>
                    <a:pt x="1075690" y="1512985"/>
                  </a:cubicBezTo>
                  <a:cubicBezTo>
                    <a:pt x="1046480" y="1512985"/>
                    <a:pt x="1018540" y="1509800"/>
                    <a:pt x="989330" y="1509800"/>
                  </a:cubicBezTo>
                  <a:cubicBezTo>
                    <a:pt x="976630" y="1509800"/>
                    <a:pt x="963930" y="1516170"/>
                    <a:pt x="951230" y="1519355"/>
                  </a:cubicBezTo>
                  <a:cubicBezTo>
                    <a:pt x="927100" y="1524133"/>
                    <a:pt x="901700" y="1528911"/>
                    <a:pt x="876300" y="1532096"/>
                  </a:cubicBezTo>
                  <a:cubicBezTo>
                    <a:pt x="873760" y="1533689"/>
                    <a:pt x="869950" y="1528911"/>
                    <a:pt x="864870" y="1525726"/>
                  </a:cubicBezTo>
                  <a:close/>
                </a:path>
              </a:pathLst>
            </a:custGeom>
            <a:blipFill>
              <a:blip r:embed="rId4"/>
              <a:stretch>
                <a:fillRect l="-2875" t="0" r="-2875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50819" y="664816"/>
            <a:ext cx="731311" cy="40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3"/>
              </a:lnSpc>
            </a:pPr>
            <a:r>
              <a:rPr lang="en-US" sz="1274">
                <a:solidFill>
                  <a:srgbClr val="0D776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Borcelle</a:t>
            </a:r>
          </a:p>
          <a:p>
            <a:pPr algn="ctr">
              <a:lnSpc>
                <a:spcPts val="1593"/>
              </a:lnSpc>
            </a:pPr>
            <a:r>
              <a:rPr lang="en-US" sz="1274">
                <a:solidFill>
                  <a:srgbClr val="0D776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School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83721" y="723230"/>
            <a:ext cx="6720558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FFFF"/>
                </a:solidFill>
                <a:latin typeface="Finger Paint"/>
                <a:ea typeface="Finger Paint"/>
                <a:cs typeface="Finger Paint"/>
                <a:sym typeface="Finger Paint"/>
              </a:rPr>
              <a:t>MÉDIA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2080" y="1962969"/>
            <a:ext cx="7870724" cy="311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média é uma medida estatística que representa o valor central de um conjunto de dados. É também conhecida como "média aritmética". Para calcular a média, você soma todos os valores do conjunto e divide pelo número de valores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2080" y="5753352"/>
            <a:ext cx="7870724" cy="311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média é útil para entender o valor típico ou central de um conjunto de dados. Por exemplo, se você quisesse saber a altura média de um grupo de pessoas, calcularia a média das alturas de todas as pessoas no grupo.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5547" y="658823"/>
            <a:ext cx="16916906" cy="8969354"/>
            <a:chOff x="0" y="0"/>
            <a:chExt cx="4455482" cy="23622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5482" cy="2362299"/>
            </a:xfrm>
            <a:custGeom>
              <a:avLst/>
              <a:gdLst/>
              <a:ahLst/>
              <a:cxnLst/>
              <a:rect r="r" b="b" t="t" l="l"/>
              <a:pathLst>
                <a:path h="2362299" w="4455482">
                  <a:moveTo>
                    <a:pt x="0" y="0"/>
                  </a:moveTo>
                  <a:lnTo>
                    <a:pt x="4455482" y="0"/>
                  </a:lnTo>
                  <a:lnTo>
                    <a:pt x="4455482" y="2362299"/>
                  </a:lnTo>
                  <a:lnTo>
                    <a:pt x="0" y="23622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55482" cy="2400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474445" y="2524124"/>
            <a:ext cx="8784855" cy="4576766"/>
          </a:xfrm>
          <a:custGeom>
            <a:avLst/>
            <a:gdLst/>
            <a:ahLst/>
            <a:cxnLst/>
            <a:rect r="r" b="b" t="t" l="l"/>
            <a:pathLst>
              <a:path h="4576766" w="8784855">
                <a:moveTo>
                  <a:pt x="0" y="0"/>
                </a:moveTo>
                <a:lnTo>
                  <a:pt x="8784855" y="0"/>
                </a:lnTo>
                <a:lnTo>
                  <a:pt x="8784855" y="4576766"/>
                </a:lnTo>
                <a:lnTo>
                  <a:pt x="0" y="4576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8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50819" y="664816"/>
            <a:ext cx="731311" cy="40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3"/>
              </a:lnSpc>
            </a:pPr>
            <a:r>
              <a:rPr lang="en-US" sz="1274">
                <a:solidFill>
                  <a:srgbClr val="0D776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Borcelle</a:t>
            </a:r>
          </a:p>
          <a:p>
            <a:pPr algn="ctr">
              <a:lnSpc>
                <a:spcPts val="1593"/>
              </a:lnSpc>
            </a:pPr>
            <a:r>
              <a:rPr lang="en-US" sz="1274">
                <a:solidFill>
                  <a:srgbClr val="0D776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School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46550" y="1028197"/>
            <a:ext cx="6160185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sz="6999">
                <a:solidFill>
                  <a:srgbClr val="FFFFFF"/>
                </a:solidFill>
                <a:latin typeface="Finger Paint"/>
                <a:ea typeface="Finger Paint"/>
                <a:cs typeface="Finger Paint"/>
                <a:sym typeface="Finger Paint"/>
              </a:rPr>
              <a:t>MEDIANA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466974"/>
            <a:ext cx="7276340" cy="512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mediana é outra medida de tendência central em um conjunto de dados, que indica o valor do meio quando os dados são organizados em ordem crescente ou decrescente. Se houver um número ímpar de valores, a mediana é o valor que está exatamente no meio. Se houver um número par de valores, a mediana é a média dos dois valores centrais.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786369"/>
            <a:ext cx="15729708" cy="147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mediana é útil porque não é afetada por valores extremos (muito altos ou muito baixos) tanto quanto a média. Portanto, ela pode dar uma melhor ideia do valor central em um conjunto de dados que tem outliers ou uma distribuição não simétrica.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5547" y="658823"/>
            <a:ext cx="16916906" cy="8969354"/>
            <a:chOff x="0" y="0"/>
            <a:chExt cx="4455482" cy="23622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5482" cy="2362299"/>
            </a:xfrm>
            <a:custGeom>
              <a:avLst/>
              <a:gdLst/>
              <a:ahLst/>
              <a:cxnLst/>
              <a:rect r="r" b="b" t="t" l="l"/>
              <a:pathLst>
                <a:path h="2362299" w="4455482">
                  <a:moveTo>
                    <a:pt x="0" y="0"/>
                  </a:moveTo>
                  <a:lnTo>
                    <a:pt x="4455482" y="0"/>
                  </a:lnTo>
                  <a:lnTo>
                    <a:pt x="4455482" y="2362299"/>
                  </a:lnTo>
                  <a:lnTo>
                    <a:pt x="0" y="23622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55482" cy="2400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50819" y="664816"/>
            <a:ext cx="731311" cy="40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3"/>
              </a:lnSpc>
            </a:pPr>
            <a:r>
              <a:rPr lang="en-US" sz="1274">
                <a:solidFill>
                  <a:srgbClr val="0D776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Borcelle</a:t>
            </a:r>
          </a:p>
          <a:p>
            <a:pPr algn="ctr">
              <a:lnSpc>
                <a:spcPts val="1593"/>
              </a:lnSpc>
            </a:pPr>
            <a:r>
              <a:rPr lang="en-US" sz="1274">
                <a:solidFill>
                  <a:srgbClr val="0D776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School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80659" y="1028197"/>
            <a:ext cx="3726682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sz="6999">
                <a:solidFill>
                  <a:srgbClr val="FFFFFF"/>
                </a:solidFill>
                <a:latin typeface="Finger Paint"/>
                <a:ea typeface="Finger Paint"/>
                <a:cs typeface="Finger Paint"/>
                <a:sym typeface="Finger Paint"/>
              </a:rPr>
              <a:t>MODA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9146" y="2894865"/>
            <a:ext cx="15729708" cy="154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moda é uma medida de tendência central que representa o valor mais frequente em um conjunto de dados. Em outras palavras, é o número que aparece mais vezes.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0187" y="7959724"/>
            <a:ext cx="15729708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moda é útil para entender qual é o valor mais comum em um conjunto de dados, especialmente em situações onde alguns valores se destacam por sua frequência.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58230" y="4535397"/>
            <a:ext cx="7208205" cy="4443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2"/>
              </a:lnSpc>
            </a:pPr>
            <a:r>
              <a:rPr lang="en-US" sz="505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1, 2, 3, 3, 3, 4, 4, 4, 5, 6, </a:t>
            </a:r>
          </a:p>
          <a:p>
            <a:pPr algn="ctr">
              <a:lnSpc>
                <a:spcPts val="7082"/>
              </a:lnSpc>
            </a:pPr>
          </a:p>
          <a:p>
            <a:pPr algn="ctr">
              <a:lnSpc>
                <a:spcPts val="7082"/>
              </a:lnSpc>
            </a:pPr>
            <a:r>
              <a:rPr lang="en-US" sz="505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Moda = 3 e 4</a:t>
            </a:r>
          </a:p>
          <a:p>
            <a:pPr algn="l">
              <a:lnSpc>
                <a:spcPts val="7082"/>
              </a:lnSpc>
            </a:pPr>
          </a:p>
          <a:p>
            <a:pPr algn="l">
              <a:lnSpc>
                <a:spcPts val="70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5547" y="658823"/>
            <a:ext cx="16916906" cy="8969354"/>
            <a:chOff x="0" y="0"/>
            <a:chExt cx="4455482" cy="23622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5482" cy="2362299"/>
            </a:xfrm>
            <a:custGeom>
              <a:avLst/>
              <a:gdLst/>
              <a:ahLst/>
              <a:cxnLst/>
              <a:rect r="r" b="b" t="t" l="l"/>
              <a:pathLst>
                <a:path h="2362299" w="4455482">
                  <a:moveTo>
                    <a:pt x="0" y="0"/>
                  </a:moveTo>
                  <a:lnTo>
                    <a:pt x="4455482" y="0"/>
                  </a:lnTo>
                  <a:lnTo>
                    <a:pt x="4455482" y="2362299"/>
                  </a:lnTo>
                  <a:lnTo>
                    <a:pt x="0" y="23622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55482" cy="2400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4306888"/>
            <a:ext cx="16230600" cy="2906942"/>
          </a:xfrm>
          <a:custGeom>
            <a:avLst/>
            <a:gdLst/>
            <a:ahLst/>
            <a:cxnLst/>
            <a:rect r="r" b="b" t="t" l="l"/>
            <a:pathLst>
              <a:path h="2906942" w="16230600">
                <a:moveTo>
                  <a:pt x="0" y="0"/>
                </a:moveTo>
                <a:lnTo>
                  <a:pt x="16230600" y="0"/>
                </a:lnTo>
                <a:lnTo>
                  <a:pt x="16230600" y="2906942"/>
                </a:lnTo>
                <a:lnTo>
                  <a:pt x="0" y="2906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16" t="-153149" r="-6338" b="-11070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76471" y="990600"/>
            <a:ext cx="4335058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sz="6999">
                <a:solidFill>
                  <a:srgbClr val="FFFFFF"/>
                </a:solidFill>
                <a:latin typeface="Finger Paint"/>
                <a:ea typeface="Finger Paint"/>
                <a:cs typeface="Finger Paint"/>
                <a:sym typeface="Finger Paint"/>
              </a:rPr>
              <a:t>QUANTIS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5234" y="2325687"/>
            <a:ext cx="15472504" cy="154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Quantis são valores que dividem um conjunto de dados ordenados em partes iguais. Eles são usados para entender a distribuição dos dados em várias seções. Os quantis mais comuns são os quartis, os quintis, os decis e os percentis.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5234" y="7538667"/>
            <a:ext cx="15472504" cy="154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Quantis são valores que dividem um conjunto de dados ordenados em partes iguais. Eles são usados para entender a distribuição dos dados em várias seções. Os quantis mais comuns são os quartis, os quintis, os decis e os percentis.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5547" y="658823"/>
            <a:ext cx="16916906" cy="8969354"/>
            <a:chOff x="0" y="0"/>
            <a:chExt cx="4455482" cy="23622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5482" cy="2362299"/>
            </a:xfrm>
            <a:custGeom>
              <a:avLst/>
              <a:gdLst/>
              <a:ahLst/>
              <a:cxnLst/>
              <a:rect r="r" b="b" t="t" l="l"/>
              <a:pathLst>
                <a:path h="2362299" w="4455482">
                  <a:moveTo>
                    <a:pt x="0" y="0"/>
                  </a:moveTo>
                  <a:lnTo>
                    <a:pt x="4455482" y="0"/>
                  </a:lnTo>
                  <a:lnTo>
                    <a:pt x="4455482" y="2362299"/>
                  </a:lnTo>
                  <a:lnTo>
                    <a:pt x="0" y="23622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55482" cy="2400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358904" y="2685729"/>
            <a:ext cx="8900396" cy="5508816"/>
            <a:chOff x="0" y="0"/>
            <a:chExt cx="5026304" cy="31109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2700" y="-2540"/>
              <a:ext cx="5042814" cy="3114793"/>
            </a:xfrm>
            <a:custGeom>
              <a:avLst/>
              <a:gdLst/>
              <a:ahLst/>
              <a:cxnLst/>
              <a:rect r="r" b="b" t="t" l="l"/>
              <a:pathLst>
                <a:path h="3114793" w="5042814">
                  <a:moveTo>
                    <a:pt x="5020759" y="1526601"/>
                  </a:moveTo>
                  <a:cubicBezTo>
                    <a:pt x="5025320" y="1524035"/>
                    <a:pt x="5029882" y="1522753"/>
                    <a:pt x="5032922" y="1518904"/>
                  </a:cubicBezTo>
                  <a:cubicBezTo>
                    <a:pt x="5035963" y="1516338"/>
                    <a:pt x="5041544" y="1512490"/>
                    <a:pt x="5041544" y="1508641"/>
                  </a:cubicBezTo>
                  <a:cubicBezTo>
                    <a:pt x="5041544" y="1506075"/>
                    <a:pt x="5035963" y="1502226"/>
                    <a:pt x="5032922" y="1499661"/>
                  </a:cubicBezTo>
                  <a:lnTo>
                    <a:pt x="5019239" y="1488115"/>
                  </a:lnTo>
                  <a:cubicBezTo>
                    <a:pt x="5022280" y="1485549"/>
                    <a:pt x="5028361" y="1484266"/>
                    <a:pt x="5028361" y="1480418"/>
                  </a:cubicBezTo>
                  <a:cubicBezTo>
                    <a:pt x="5031402" y="1470154"/>
                    <a:pt x="5035963" y="1459891"/>
                    <a:pt x="5035963" y="1449628"/>
                  </a:cubicBezTo>
                  <a:cubicBezTo>
                    <a:pt x="5035963" y="1444497"/>
                    <a:pt x="5025320" y="1440648"/>
                    <a:pt x="5019239" y="1434234"/>
                  </a:cubicBezTo>
                  <a:cubicBezTo>
                    <a:pt x="5025320" y="1434234"/>
                    <a:pt x="5028361" y="1434234"/>
                    <a:pt x="5032922" y="1432951"/>
                  </a:cubicBezTo>
                  <a:lnTo>
                    <a:pt x="5032922" y="1429102"/>
                  </a:lnTo>
                  <a:lnTo>
                    <a:pt x="5019239" y="1429102"/>
                  </a:lnTo>
                  <a:cubicBezTo>
                    <a:pt x="5010117" y="1423971"/>
                    <a:pt x="5000995" y="1413708"/>
                    <a:pt x="4997954" y="1414991"/>
                  </a:cubicBezTo>
                  <a:cubicBezTo>
                    <a:pt x="4981230" y="1422688"/>
                    <a:pt x="4981230" y="1412425"/>
                    <a:pt x="4978190" y="1404728"/>
                  </a:cubicBezTo>
                  <a:cubicBezTo>
                    <a:pt x="4972108" y="1406010"/>
                    <a:pt x="4966026" y="1407293"/>
                    <a:pt x="4961466" y="1406010"/>
                  </a:cubicBezTo>
                  <a:cubicBezTo>
                    <a:pt x="4950823" y="1404728"/>
                    <a:pt x="4940181" y="1400879"/>
                    <a:pt x="4929538" y="1400879"/>
                  </a:cubicBezTo>
                  <a:cubicBezTo>
                    <a:pt x="4915855" y="1399596"/>
                    <a:pt x="4900651" y="1399596"/>
                    <a:pt x="4885448" y="1398313"/>
                  </a:cubicBezTo>
                  <a:cubicBezTo>
                    <a:pt x="4862642" y="1395747"/>
                    <a:pt x="4839837" y="1393182"/>
                    <a:pt x="4817032" y="1390616"/>
                  </a:cubicBezTo>
                  <a:cubicBezTo>
                    <a:pt x="4815511" y="1390616"/>
                    <a:pt x="4812470" y="1393182"/>
                    <a:pt x="4810950" y="1393182"/>
                  </a:cubicBezTo>
                  <a:cubicBezTo>
                    <a:pt x="4798787" y="1391899"/>
                    <a:pt x="4786624" y="1390616"/>
                    <a:pt x="4775982" y="1388050"/>
                  </a:cubicBezTo>
                  <a:cubicBezTo>
                    <a:pt x="4772941" y="1386767"/>
                    <a:pt x="4771421" y="1380353"/>
                    <a:pt x="4771421" y="1377787"/>
                  </a:cubicBezTo>
                  <a:cubicBezTo>
                    <a:pt x="4788145" y="1367524"/>
                    <a:pt x="4804868" y="1357261"/>
                    <a:pt x="4815511" y="1350847"/>
                  </a:cubicBezTo>
                  <a:cubicBezTo>
                    <a:pt x="4827674" y="1349564"/>
                    <a:pt x="4835276" y="1348281"/>
                    <a:pt x="4845918" y="1348281"/>
                  </a:cubicBezTo>
                  <a:cubicBezTo>
                    <a:pt x="4836796" y="1338018"/>
                    <a:pt x="4830715" y="1332886"/>
                    <a:pt x="4823113" y="1325189"/>
                  </a:cubicBezTo>
                  <a:cubicBezTo>
                    <a:pt x="4818552" y="1326472"/>
                    <a:pt x="4813991" y="1327755"/>
                    <a:pt x="4806389" y="1330320"/>
                  </a:cubicBezTo>
                  <a:cubicBezTo>
                    <a:pt x="4806389" y="1323906"/>
                    <a:pt x="4806389" y="1317492"/>
                    <a:pt x="4807909" y="1317492"/>
                  </a:cubicBezTo>
                  <a:cubicBezTo>
                    <a:pt x="4813991" y="1316209"/>
                    <a:pt x="4823113" y="1314926"/>
                    <a:pt x="4827674" y="1317492"/>
                  </a:cubicBezTo>
                  <a:cubicBezTo>
                    <a:pt x="4833756" y="1321340"/>
                    <a:pt x="4836796" y="1327755"/>
                    <a:pt x="4842877" y="1335452"/>
                  </a:cubicBezTo>
                  <a:cubicBezTo>
                    <a:pt x="4845918" y="1335452"/>
                    <a:pt x="4852000" y="1336735"/>
                    <a:pt x="4858081" y="1336735"/>
                  </a:cubicBezTo>
                  <a:cubicBezTo>
                    <a:pt x="4856561" y="1320058"/>
                    <a:pt x="4856561" y="1320058"/>
                    <a:pt x="4839837" y="1295683"/>
                  </a:cubicBezTo>
                  <a:cubicBezTo>
                    <a:pt x="4861122" y="1295683"/>
                    <a:pt x="4867203" y="1290551"/>
                    <a:pt x="4862642" y="1272591"/>
                  </a:cubicBezTo>
                  <a:cubicBezTo>
                    <a:pt x="4876326" y="1271308"/>
                    <a:pt x="4891529" y="1270025"/>
                    <a:pt x="4905212" y="1270025"/>
                  </a:cubicBezTo>
                  <a:cubicBezTo>
                    <a:pt x="4903692" y="1267459"/>
                    <a:pt x="4900651" y="1262328"/>
                    <a:pt x="4899131" y="1258479"/>
                  </a:cubicBezTo>
                  <a:cubicBezTo>
                    <a:pt x="4905212" y="1259762"/>
                    <a:pt x="4909774" y="1261045"/>
                    <a:pt x="4912814" y="1262328"/>
                  </a:cubicBezTo>
                  <a:cubicBezTo>
                    <a:pt x="4914335" y="1255914"/>
                    <a:pt x="4914335" y="1249499"/>
                    <a:pt x="4915855" y="1244368"/>
                  </a:cubicBezTo>
                  <a:cubicBezTo>
                    <a:pt x="4917375" y="1237953"/>
                    <a:pt x="4918895" y="1230256"/>
                    <a:pt x="4920416" y="1223842"/>
                  </a:cubicBezTo>
                  <a:cubicBezTo>
                    <a:pt x="4920416" y="1221276"/>
                    <a:pt x="4918895" y="1217427"/>
                    <a:pt x="4920416" y="1213578"/>
                  </a:cubicBezTo>
                  <a:cubicBezTo>
                    <a:pt x="4924977" y="1203316"/>
                    <a:pt x="4926497" y="1187921"/>
                    <a:pt x="4921936" y="1180224"/>
                  </a:cubicBezTo>
                  <a:cubicBezTo>
                    <a:pt x="4924977" y="1177658"/>
                    <a:pt x="4926497" y="1173809"/>
                    <a:pt x="4926497" y="1171243"/>
                  </a:cubicBezTo>
                  <a:cubicBezTo>
                    <a:pt x="4926497" y="1160980"/>
                    <a:pt x="4926497" y="1149435"/>
                    <a:pt x="4924977" y="1139171"/>
                  </a:cubicBezTo>
                  <a:cubicBezTo>
                    <a:pt x="4923457" y="1128908"/>
                    <a:pt x="4921936" y="1119928"/>
                    <a:pt x="4920416" y="1109665"/>
                  </a:cubicBezTo>
                  <a:cubicBezTo>
                    <a:pt x="4918895" y="1107100"/>
                    <a:pt x="4918895" y="1104534"/>
                    <a:pt x="4920416" y="1100685"/>
                  </a:cubicBezTo>
                  <a:cubicBezTo>
                    <a:pt x="4924977" y="1090422"/>
                    <a:pt x="4928017" y="1080159"/>
                    <a:pt x="4918895" y="1069896"/>
                  </a:cubicBezTo>
                  <a:cubicBezTo>
                    <a:pt x="4915855" y="1067330"/>
                    <a:pt x="4917375" y="1060916"/>
                    <a:pt x="4918895" y="1057067"/>
                  </a:cubicBezTo>
                  <a:cubicBezTo>
                    <a:pt x="4923457" y="1042956"/>
                    <a:pt x="4914335" y="1031410"/>
                    <a:pt x="4897610" y="1028844"/>
                  </a:cubicBezTo>
                  <a:lnTo>
                    <a:pt x="4891529" y="1028844"/>
                  </a:lnTo>
                  <a:cubicBezTo>
                    <a:pt x="4893049" y="1024995"/>
                    <a:pt x="4894570" y="1023712"/>
                    <a:pt x="4896090" y="1021147"/>
                  </a:cubicBezTo>
                  <a:cubicBezTo>
                    <a:pt x="4891529" y="1019864"/>
                    <a:pt x="4886968" y="1019864"/>
                    <a:pt x="4883927" y="1017298"/>
                  </a:cubicBezTo>
                  <a:cubicBezTo>
                    <a:pt x="4880886" y="1016015"/>
                    <a:pt x="4879367" y="1012166"/>
                    <a:pt x="4876326" y="1010884"/>
                  </a:cubicBezTo>
                  <a:cubicBezTo>
                    <a:pt x="4864163" y="1005752"/>
                    <a:pt x="4850479" y="1000620"/>
                    <a:pt x="4836796" y="995489"/>
                  </a:cubicBezTo>
                  <a:cubicBezTo>
                    <a:pt x="4832235" y="994206"/>
                    <a:pt x="4826154" y="994206"/>
                    <a:pt x="4821593" y="994206"/>
                  </a:cubicBezTo>
                  <a:cubicBezTo>
                    <a:pt x="4818552" y="995489"/>
                    <a:pt x="4817032" y="990357"/>
                    <a:pt x="4813991" y="990357"/>
                  </a:cubicBezTo>
                  <a:cubicBezTo>
                    <a:pt x="4792706" y="986509"/>
                    <a:pt x="4771421" y="983943"/>
                    <a:pt x="4750136" y="978812"/>
                  </a:cubicBezTo>
                  <a:cubicBezTo>
                    <a:pt x="4733412" y="973680"/>
                    <a:pt x="4713647" y="983943"/>
                    <a:pt x="4696923" y="973680"/>
                  </a:cubicBezTo>
                  <a:cubicBezTo>
                    <a:pt x="4695403" y="972397"/>
                    <a:pt x="4692362" y="974963"/>
                    <a:pt x="4690842" y="974963"/>
                  </a:cubicBezTo>
                  <a:cubicBezTo>
                    <a:pt x="4677158" y="972397"/>
                    <a:pt x="4664996" y="978812"/>
                    <a:pt x="4651313" y="974963"/>
                  </a:cubicBezTo>
                  <a:cubicBezTo>
                    <a:pt x="4637629" y="971114"/>
                    <a:pt x="4622426" y="969831"/>
                    <a:pt x="4616344" y="958285"/>
                  </a:cubicBezTo>
                  <a:cubicBezTo>
                    <a:pt x="4610263" y="946740"/>
                    <a:pt x="4605702" y="935194"/>
                    <a:pt x="4605702" y="923648"/>
                  </a:cubicBezTo>
                  <a:cubicBezTo>
                    <a:pt x="4607222" y="909536"/>
                    <a:pt x="4614824" y="894141"/>
                    <a:pt x="4585937" y="896707"/>
                  </a:cubicBezTo>
                  <a:cubicBezTo>
                    <a:pt x="4587458" y="894141"/>
                    <a:pt x="4587458" y="891576"/>
                    <a:pt x="4588978" y="890293"/>
                  </a:cubicBezTo>
                  <a:cubicBezTo>
                    <a:pt x="4500797" y="882596"/>
                    <a:pt x="4412616" y="876181"/>
                    <a:pt x="4325956" y="868484"/>
                  </a:cubicBezTo>
                  <a:cubicBezTo>
                    <a:pt x="4322915" y="859504"/>
                    <a:pt x="4319874" y="849241"/>
                    <a:pt x="4316834" y="835129"/>
                  </a:cubicBezTo>
                  <a:cubicBezTo>
                    <a:pt x="4333558" y="850524"/>
                    <a:pt x="4348761" y="859504"/>
                    <a:pt x="4370046" y="858221"/>
                  </a:cubicBezTo>
                  <a:cubicBezTo>
                    <a:pt x="4371566" y="847958"/>
                    <a:pt x="4370046" y="840260"/>
                    <a:pt x="4357883" y="833846"/>
                  </a:cubicBezTo>
                  <a:cubicBezTo>
                    <a:pt x="4356363" y="832563"/>
                    <a:pt x="4354843" y="827432"/>
                    <a:pt x="4356363" y="824866"/>
                  </a:cubicBezTo>
                  <a:cubicBezTo>
                    <a:pt x="4362445" y="812037"/>
                    <a:pt x="4368526" y="800491"/>
                    <a:pt x="4373087" y="788945"/>
                  </a:cubicBezTo>
                  <a:cubicBezTo>
                    <a:pt x="4379168" y="792794"/>
                    <a:pt x="4383730" y="795360"/>
                    <a:pt x="4389811" y="797925"/>
                  </a:cubicBezTo>
                  <a:lnTo>
                    <a:pt x="4392852" y="795360"/>
                  </a:lnTo>
                  <a:lnTo>
                    <a:pt x="4374607" y="772268"/>
                  </a:lnTo>
                  <a:cubicBezTo>
                    <a:pt x="4386770" y="774834"/>
                    <a:pt x="4397413" y="776117"/>
                    <a:pt x="4411096" y="778682"/>
                  </a:cubicBezTo>
                  <a:cubicBezTo>
                    <a:pt x="4406535" y="770985"/>
                    <a:pt x="4401974" y="765853"/>
                    <a:pt x="4401974" y="765853"/>
                  </a:cubicBezTo>
                  <a:cubicBezTo>
                    <a:pt x="4409575" y="760722"/>
                    <a:pt x="4417177" y="755590"/>
                    <a:pt x="4427820" y="749176"/>
                  </a:cubicBezTo>
                  <a:cubicBezTo>
                    <a:pt x="4427820" y="747893"/>
                    <a:pt x="4429340" y="740196"/>
                    <a:pt x="4433901" y="738913"/>
                  </a:cubicBezTo>
                  <a:cubicBezTo>
                    <a:pt x="4443023" y="735064"/>
                    <a:pt x="4446064" y="741479"/>
                    <a:pt x="4449105" y="747893"/>
                  </a:cubicBezTo>
                  <a:cubicBezTo>
                    <a:pt x="4450625" y="751742"/>
                    <a:pt x="4459748" y="753025"/>
                    <a:pt x="4465829" y="754308"/>
                  </a:cubicBezTo>
                  <a:cubicBezTo>
                    <a:pt x="4471910" y="755590"/>
                    <a:pt x="4479512" y="755590"/>
                    <a:pt x="4487114" y="754308"/>
                  </a:cubicBezTo>
                  <a:cubicBezTo>
                    <a:pt x="4499277" y="754308"/>
                    <a:pt x="4511439" y="753025"/>
                    <a:pt x="4528164" y="751742"/>
                  </a:cubicBezTo>
                  <a:cubicBezTo>
                    <a:pt x="4516000" y="749176"/>
                    <a:pt x="4506879" y="746610"/>
                    <a:pt x="4499277" y="745327"/>
                  </a:cubicBezTo>
                  <a:cubicBezTo>
                    <a:pt x="4499277" y="744045"/>
                    <a:pt x="4499277" y="742762"/>
                    <a:pt x="4497756" y="741479"/>
                  </a:cubicBezTo>
                  <a:cubicBezTo>
                    <a:pt x="4509919" y="738913"/>
                    <a:pt x="4522082" y="736347"/>
                    <a:pt x="4532724" y="733782"/>
                  </a:cubicBezTo>
                  <a:cubicBezTo>
                    <a:pt x="4544888" y="736347"/>
                    <a:pt x="4555530" y="740196"/>
                    <a:pt x="4564652" y="742762"/>
                  </a:cubicBezTo>
                  <a:cubicBezTo>
                    <a:pt x="4567693" y="765853"/>
                    <a:pt x="4585937" y="746610"/>
                    <a:pt x="4596580" y="749176"/>
                  </a:cubicBezTo>
                  <a:cubicBezTo>
                    <a:pt x="4593539" y="744045"/>
                    <a:pt x="4588978" y="738913"/>
                    <a:pt x="4584417" y="732499"/>
                  </a:cubicBezTo>
                  <a:cubicBezTo>
                    <a:pt x="4604181" y="735064"/>
                    <a:pt x="4623946" y="735064"/>
                    <a:pt x="4637629" y="747893"/>
                  </a:cubicBezTo>
                  <a:cubicBezTo>
                    <a:pt x="4639149" y="749176"/>
                    <a:pt x="4645231" y="747893"/>
                    <a:pt x="4648272" y="746610"/>
                  </a:cubicBezTo>
                  <a:cubicBezTo>
                    <a:pt x="4652833" y="747893"/>
                    <a:pt x="4660435" y="750459"/>
                    <a:pt x="4663475" y="749176"/>
                  </a:cubicBezTo>
                  <a:cubicBezTo>
                    <a:pt x="4668036" y="745327"/>
                    <a:pt x="4668036" y="738913"/>
                    <a:pt x="4672598" y="731216"/>
                  </a:cubicBezTo>
                  <a:cubicBezTo>
                    <a:pt x="4683240" y="746610"/>
                    <a:pt x="4693882" y="737630"/>
                    <a:pt x="4704525" y="731216"/>
                  </a:cubicBezTo>
                  <a:cubicBezTo>
                    <a:pt x="4703005" y="735064"/>
                    <a:pt x="4703005" y="737630"/>
                    <a:pt x="4703005" y="737630"/>
                  </a:cubicBezTo>
                  <a:cubicBezTo>
                    <a:pt x="4712127" y="741479"/>
                    <a:pt x="4719729" y="744045"/>
                    <a:pt x="4730371" y="747893"/>
                  </a:cubicBezTo>
                  <a:cubicBezTo>
                    <a:pt x="4737973" y="745327"/>
                    <a:pt x="4747095" y="736347"/>
                    <a:pt x="4760778" y="745327"/>
                  </a:cubicBezTo>
                  <a:cubicBezTo>
                    <a:pt x="4762298" y="746610"/>
                    <a:pt x="4768380" y="744045"/>
                    <a:pt x="4772941" y="744045"/>
                  </a:cubicBezTo>
                  <a:cubicBezTo>
                    <a:pt x="4777502" y="742762"/>
                    <a:pt x="4780543" y="742762"/>
                    <a:pt x="4782063" y="741479"/>
                  </a:cubicBezTo>
                  <a:cubicBezTo>
                    <a:pt x="4785104" y="732499"/>
                    <a:pt x="4786624" y="724801"/>
                    <a:pt x="4791185" y="717104"/>
                  </a:cubicBezTo>
                  <a:cubicBezTo>
                    <a:pt x="4795747" y="709407"/>
                    <a:pt x="4794226" y="701709"/>
                    <a:pt x="4785104" y="699144"/>
                  </a:cubicBezTo>
                  <a:cubicBezTo>
                    <a:pt x="4782063" y="697861"/>
                    <a:pt x="4779023" y="697861"/>
                    <a:pt x="4777502" y="696578"/>
                  </a:cubicBezTo>
                  <a:cubicBezTo>
                    <a:pt x="4791185" y="685032"/>
                    <a:pt x="4803348" y="677335"/>
                    <a:pt x="4823113" y="682466"/>
                  </a:cubicBezTo>
                  <a:cubicBezTo>
                    <a:pt x="4827674" y="683749"/>
                    <a:pt x="4833756" y="678618"/>
                    <a:pt x="4841358" y="674769"/>
                  </a:cubicBezTo>
                  <a:cubicBezTo>
                    <a:pt x="4836796" y="670920"/>
                    <a:pt x="4833756" y="669638"/>
                    <a:pt x="4830715" y="668355"/>
                  </a:cubicBezTo>
                  <a:cubicBezTo>
                    <a:pt x="4842877" y="646546"/>
                    <a:pt x="4862642" y="660657"/>
                    <a:pt x="4880886" y="660657"/>
                  </a:cubicBezTo>
                  <a:cubicBezTo>
                    <a:pt x="4874805" y="656809"/>
                    <a:pt x="4871765" y="652960"/>
                    <a:pt x="4868724" y="651677"/>
                  </a:cubicBezTo>
                  <a:cubicBezTo>
                    <a:pt x="4877846" y="647829"/>
                    <a:pt x="4886968" y="645263"/>
                    <a:pt x="4894570" y="641414"/>
                  </a:cubicBezTo>
                  <a:cubicBezTo>
                    <a:pt x="4896090" y="636283"/>
                    <a:pt x="4894570" y="631151"/>
                    <a:pt x="4896090" y="628585"/>
                  </a:cubicBezTo>
                  <a:cubicBezTo>
                    <a:pt x="4903692" y="618322"/>
                    <a:pt x="4899131" y="610625"/>
                    <a:pt x="4886968" y="605494"/>
                  </a:cubicBezTo>
                  <a:cubicBezTo>
                    <a:pt x="4882407" y="602928"/>
                    <a:pt x="4877846" y="597796"/>
                    <a:pt x="4874805" y="593948"/>
                  </a:cubicBezTo>
                  <a:cubicBezTo>
                    <a:pt x="4879367" y="593948"/>
                    <a:pt x="4885448" y="592665"/>
                    <a:pt x="4891529" y="592665"/>
                  </a:cubicBezTo>
                  <a:lnTo>
                    <a:pt x="4891529" y="577270"/>
                  </a:lnTo>
                  <a:cubicBezTo>
                    <a:pt x="4894570" y="577270"/>
                    <a:pt x="4897610" y="577270"/>
                    <a:pt x="4900651" y="578553"/>
                  </a:cubicBezTo>
                  <a:cubicBezTo>
                    <a:pt x="4902172" y="563158"/>
                    <a:pt x="4903692" y="547764"/>
                    <a:pt x="4906733" y="531087"/>
                  </a:cubicBezTo>
                  <a:cubicBezTo>
                    <a:pt x="4890008" y="523389"/>
                    <a:pt x="4899131" y="514409"/>
                    <a:pt x="4908253" y="502863"/>
                  </a:cubicBezTo>
                  <a:cubicBezTo>
                    <a:pt x="4908253" y="502863"/>
                    <a:pt x="4905212" y="501580"/>
                    <a:pt x="4902172" y="501580"/>
                  </a:cubicBezTo>
                  <a:cubicBezTo>
                    <a:pt x="4903692" y="496449"/>
                    <a:pt x="4906733" y="491317"/>
                    <a:pt x="4908253" y="486186"/>
                  </a:cubicBezTo>
                  <a:cubicBezTo>
                    <a:pt x="4911294" y="475923"/>
                    <a:pt x="4906733" y="474640"/>
                    <a:pt x="4893049" y="479771"/>
                  </a:cubicBezTo>
                  <a:cubicBezTo>
                    <a:pt x="4891529" y="477206"/>
                    <a:pt x="4890008" y="473357"/>
                    <a:pt x="4886968" y="470791"/>
                  </a:cubicBezTo>
                  <a:cubicBezTo>
                    <a:pt x="4885448" y="472074"/>
                    <a:pt x="4885448" y="473357"/>
                    <a:pt x="4883927" y="474640"/>
                  </a:cubicBezTo>
                  <a:cubicBezTo>
                    <a:pt x="4877846" y="473357"/>
                    <a:pt x="4873285" y="470791"/>
                    <a:pt x="4867203" y="469508"/>
                  </a:cubicBezTo>
                  <a:cubicBezTo>
                    <a:pt x="4836796" y="459245"/>
                    <a:pt x="4804868" y="461811"/>
                    <a:pt x="4774461" y="460528"/>
                  </a:cubicBezTo>
                  <a:cubicBezTo>
                    <a:pt x="4769900" y="460528"/>
                    <a:pt x="4763819" y="464377"/>
                    <a:pt x="4759258" y="464377"/>
                  </a:cubicBezTo>
                  <a:cubicBezTo>
                    <a:pt x="4741014" y="463094"/>
                    <a:pt x="4724290" y="457962"/>
                    <a:pt x="4707566" y="456679"/>
                  </a:cubicBezTo>
                  <a:cubicBezTo>
                    <a:pt x="4684760" y="455397"/>
                    <a:pt x="4661955" y="455397"/>
                    <a:pt x="4639149" y="455397"/>
                  </a:cubicBezTo>
                  <a:cubicBezTo>
                    <a:pt x="4622426" y="455397"/>
                    <a:pt x="4619385" y="447699"/>
                    <a:pt x="4620906" y="437436"/>
                  </a:cubicBezTo>
                  <a:cubicBezTo>
                    <a:pt x="4626987" y="433588"/>
                    <a:pt x="4633068" y="425890"/>
                    <a:pt x="4633068" y="424607"/>
                  </a:cubicBezTo>
                  <a:cubicBezTo>
                    <a:pt x="4613304" y="411779"/>
                    <a:pt x="4631548" y="402799"/>
                    <a:pt x="4636109" y="392535"/>
                  </a:cubicBezTo>
                  <a:cubicBezTo>
                    <a:pt x="4634589" y="366878"/>
                    <a:pt x="4633068" y="341220"/>
                    <a:pt x="4631548" y="314280"/>
                  </a:cubicBezTo>
                  <a:cubicBezTo>
                    <a:pt x="4634589" y="312997"/>
                    <a:pt x="4640670" y="311714"/>
                    <a:pt x="4645231" y="310431"/>
                  </a:cubicBezTo>
                  <a:cubicBezTo>
                    <a:pt x="4643711" y="306583"/>
                    <a:pt x="4640670" y="302734"/>
                    <a:pt x="4640670" y="298885"/>
                  </a:cubicBezTo>
                  <a:cubicBezTo>
                    <a:pt x="4645231" y="283491"/>
                    <a:pt x="4646751" y="268096"/>
                    <a:pt x="4626987" y="256550"/>
                  </a:cubicBezTo>
                  <a:cubicBezTo>
                    <a:pt x="4636109" y="251419"/>
                    <a:pt x="4643711" y="247570"/>
                    <a:pt x="4652833" y="242439"/>
                  </a:cubicBezTo>
                  <a:cubicBezTo>
                    <a:pt x="4651313" y="241156"/>
                    <a:pt x="4649792" y="238590"/>
                    <a:pt x="4649792" y="237307"/>
                  </a:cubicBezTo>
                  <a:cubicBezTo>
                    <a:pt x="4649792" y="236024"/>
                    <a:pt x="4648272" y="236024"/>
                    <a:pt x="4646751" y="236024"/>
                  </a:cubicBezTo>
                  <a:cubicBezTo>
                    <a:pt x="4631548" y="236024"/>
                    <a:pt x="4625467" y="233458"/>
                    <a:pt x="4623946" y="220630"/>
                  </a:cubicBezTo>
                  <a:cubicBezTo>
                    <a:pt x="4623946" y="218064"/>
                    <a:pt x="4623946" y="214215"/>
                    <a:pt x="4626987" y="211649"/>
                  </a:cubicBezTo>
                  <a:cubicBezTo>
                    <a:pt x="4633068" y="207801"/>
                    <a:pt x="4639149" y="203952"/>
                    <a:pt x="4646751" y="201386"/>
                  </a:cubicBezTo>
                  <a:cubicBezTo>
                    <a:pt x="4649792" y="200104"/>
                    <a:pt x="4655874" y="201386"/>
                    <a:pt x="4658914" y="202669"/>
                  </a:cubicBezTo>
                  <a:cubicBezTo>
                    <a:pt x="4675638" y="210367"/>
                    <a:pt x="4677158" y="210367"/>
                    <a:pt x="4680199" y="193689"/>
                  </a:cubicBezTo>
                  <a:cubicBezTo>
                    <a:pt x="4683240" y="194972"/>
                    <a:pt x="4686281" y="196255"/>
                    <a:pt x="4690842" y="197538"/>
                  </a:cubicBezTo>
                  <a:cubicBezTo>
                    <a:pt x="4689322" y="192406"/>
                    <a:pt x="4689322" y="188558"/>
                    <a:pt x="4686281" y="184709"/>
                  </a:cubicBezTo>
                  <a:cubicBezTo>
                    <a:pt x="4686281" y="183426"/>
                    <a:pt x="4683240" y="182143"/>
                    <a:pt x="4680199" y="180860"/>
                  </a:cubicBezTo>
                  <a:cubicBezTo>
                    <a:pt x="4683240" y="179577"/>
                    <a:pt x="4686281" y="177012"/>
                    <a:pt x="4689322" y="178295"/>
                  </a:cubicBezTo>
                  <a:cubicBezTo>
                    <a:pt x="4704525" y="182143"/>
                    <a:pt x="4713647" y="173163"/>
                    <a:pt x="4724290" y="168032"/>
                  </a:cubicBezTo>
                  <a:cubicBezTo>
                    <a:pt x="4715167" y="157768"/>
                    <a:pt x="4706045" y="148788"/>
                    <a:pt x="4698443" y="138525"/>
                  </a:cubicBezTo>
                  <a:cubicBezTo>
                    <a:pt x="4710607" y="133394"/>
                    <a:pt x="4719729" y="130828"/>
                    <a:pt x="4728851" y="126979"/>
                  </a:cubicBezTo>
                  <a:cubicBezTo>
                    <a:pt x="4709086" y="98756"/>
                    <a:pt x="4709086" y="98756"/>
                    <a:pt x="4722769" y="87210"/>
                  </a:cubicBezTo>
                  <a:cubicBezTo>
                    <a:pt x="4722769" y="85927"/>
                    <a:pt x="4721249" y="84644"/>
                    <a:pt x="4721249" y="83361"/>
                  </a:cubicBezTo>
                  <a:cubicBezTo>
                    <a:pt x="4716688" y="84644"/>
                    <a:pt x="4710607" y="85927"/>
                    <a:pt x="4706045" y="88493"/>
                  </a:cubicBezTo>
                  <a:lnTo>
                    <a:pt x="4704525" y="87210"/>
                  </a:lnTo>
                  <a:cubicBezTo>
                    <a:pt x="4710607" y="82079"/>
                    <a:pt x="4716688" y="78230"/>
                    <a:pt x="4722769" y="73098"/>
                  </a:cubicBezTo>
                  <a:cubicBezTo>
                    <a:pt x="4722769" y="69250"/>
                    <a:pt x="4725810" y="60270"/>
                    <a:pt x="4722769" y="57704"/>
                  </a:cubicBezTo>
                  <a:cubicBezTo>
                    <a:pt x="4710607" y="48724"/>
                    <a:pt x="4724290" y="39744"/>
                    <a:pt x="4721249" y="30763"/>
                  </a:cubicBezTo>
                  <a:cubicBezTo>
                    <a:pt x="4719729" y="28198"/>
                    <a:pt x="4721249" y="21783"/>
                    <a:pt x="4719729" y="21783"/>
                  </a:cubicBezTo>
                  <a:cubicBezTo>
                    <a:pt x="4710607" y="17935"/>
                    <a:pt x="4699964" y="11520"/>
                    <a:pt x="4689322" y="11520"/>
                  </a:cubicBezTo>
                  <a:cubicBezTo>
                    <a:pt x="4664996" y="10237"/>
                    <a:pt x="4640670" y="12803"/>
                    <a:pt x="4616344" y="12803"/>
                  </a:cubicBezTo>
                  <a:lnTo>
                    <a:pt x="4538806" y="12803"/>
                  </a:lnTo>
                  <a:cubicBezTo>
                    <a:pt x="4520562" y="12803"/>
                    <a:pt x="4505358" y="8954"/>
                    <a:pt x="4487114" y="5106"/>
                  </a:cubicBezTo>
                  <a:cubicBezTo>
                    <a:pt x="4465829" y="0"/>
                    <a:pt x="4443023" y="3823"/>
                    <a:pt x="4420218" y="5106"/>
                  </a:cubicBezTo>
                  <a:cubicBezTo>
                    <a:pt x="4371566" y="6389"/>
                    <a:pt x="4322915" y="6389"/>
                    <a:pt x="4274264" y="7672"/>
                  </a:cubicBezTo>
                  <a:cubicBezTo>
                    <a:pt x="4251458" y="7672"/>
                    <a:pt x="4227132" y="10237"/>
                    <a:pt x="4204327" y="11520"/>
                  </a:cubicBezTo>
                  <a:cubicBezTo>
                    <a:pt x="4175440" y="12803"/>
                    <a:pt x="4146553" y="11520"/>
                    <a:pt x="4117667" y="12803"/>
                  </a:cubicBezTo>
                  <a:cubicBezTo>
                    <a:pt x="4087260" y="14086"/>
                    <a:pt x="4056852" y="16652"/>
                    <a:pt x="4026445" y="17935"/>
                  </a:cubicBezTo>
                  <a:cubicBezTo>
                    <a:pt x="3989957" y="19217"/>
                    <a:pt x="3953468" y="19217"/>
                    <a:pt x="3916980" y="20500"/>
                  </a:cubicBezTo>
                  <a:lnTo>
                    <a:pt x="3802952" y="24349"/>
                  </a:lnTo>
                  <a:cubicBezTo>
                    <a:pt x="3767984" y="25632"/>
                    <a:pt x="3734536" y="25632"/>
                    <a:pt x="3699568" y="25632"/>
                  </a:cubicBezTo>
                  <a:cubicBezTo>
                    <a:pt x="3673722" y="25632"/>
                    <a:pt x="3646356" y="26915"/>
                    <a:pt x="3620510" y="28198"/>
                  </a:cubicBezTo>
                  <a:lnTo>
                    <a:pt x="3542971" y="32046"/>
                  </a:lnTo>
                  <a:cubicBezTo>
                    <a:pt x="3524727" y="33329"/>
                    <a:pt x="3506483" y="33329"/>
                    <a:pt x="3486718" y="34612"/>
                  </a:cubicBezTo>
                  <a:cubicBezTo>
                    <a:pt x="3456311" y="35895"/>
                    <a:pt x="3425904" y="35895"/>
                    <a:pt x="3395497" y="37178"/>
                  </a:cubicBezTo>
                  <a:cubicBezTo>
                    <a:pt x="3360529" y="38461"/>
                    <a:pt x="3327081" y="41026"/>
                    <a:pt x="3293633" y="42309"/>
                  </a:cubicBezTo>
                  <a:cubicBezTo>
                    <a:pt x="3258664" y="44875"/>
                    <a:pt x="3225217" y="47441"/>
                    <a:pt x="3190248" y="50007"/>
                  </a:cubicBezTo>
                  <a:cubicBezTo>
                    <a:pt x="3176565" y="51289"/>
                    <a:pt x="3162882" y="51289"/>
                    <a:pt x="3147678" y="52572"/>
                  </a:cubicBezTo>
                  <a:lnTo>
                    <a:pt x="3103588" y="52572"/>
                  </a:lnTo>
                  <a:cubicBezTo>
                    <a:pt x="3053416" y="55138"/>
                    <a:pt x="3004764" y="58987"/>
                    <a:pt x="2954593" y="61553"/>
                  </a:cubicBezTo>
                  <a:cubicBezTo>
                    <a:pt x="2924186" y="62835"/>
                    <a:pt x="2892258" y="64118"/>
                    <a:pt x="2861851" y="66684"/>
                  </a:cubicBezTo>
                  <a:cubicBezTo>
                    <a:pt x="2843607" y="67967"/>
                    <a:pt x="2823842" y="70533"/>
                    <a:pt x="2805598" y="71816"/>
                  </a:cubicBezTo>
                  <a:lnTo>
                    <a:pt x="2682449" y="79513"/>
                  </a:lnTo>
                  <a:cubicBezTo>
                    <a:pt x="2656603" y="80796"/>
                    <a:pt x="2632277" y="85927"/>
                    <a:pt x="2607951" y="87210"/>
                  </a:cubicBezTo>
                  <a:cubicBezTo>
                    <a:pt x="2569942" y="89776"/>
                    <a:pt x="2530413" y="91059"/>
                    <a:pt x="2492404" y="93625"/>
                  </a:cubicBezTo>
                  <a:cubicBezTo>
                    <a:pt x="2483282" y="93625"/>
                    <a:pt x="2472639" y="94907"/>
                    <a:pt x="2463517" y="94907"/>
                  </a:cubicBezTo>
                  <a:cubicBezTo>
                    <a:pt x="2430069" y="97473"/>
                    <a:pt x="2398142" y="100039"/>
                    <a:pt x="2364694" y="102605"/>
                  </a:cubicBezTo>
                  <a:cubicBezTo>
                    <a:pt x="2346450" y="103888"/>
                    <a:pt x="2326685" y="106453"/>
                    <a:pt x="2308441" y="107736"/>
                  </a:cubicBezTo>
                  <a:cubicBezTo>
                    <a:pt x="2285635" y="109019"/>
                    <a:pt x="2262830" y="110302"/>
                    <a:pt x="2241545" y="111585"/>
                  </a:cubicBezTo>
                  <a:cubicBezTo>
                    <a:pt x="2198975" y="115433"/>
                    <a:pt x="2154885" y="119282"/>
                    <a:pt x="2112314" y="123131"/>
                  </a:cubicBezTo>
                  <a:cubicBezTo>
                    <a:pt x="2104713" y="124414"/>
                    <a:pt x="2098631" y="128262"/>
                    <a:pt x="2091030" y="128262"/>
                  </a:cubicBezTo>
                  <a:cubicBezTo>
                    <a:pt x="2056061" y="130828"/>
                    <a:pt x="2021093" y="130828"/>
                    <a:pt x="1987645" y="134677"/>
                  </a:cubicBezTo>
                  <a:cubicBezTo>
                    <a:pt x="1969401" y="137242"/>
                    <a:pt x="1949636" y="130828"/>
                    <a:pt x="1932912" y="143657"/>
                  </a:cubicBezTo>
                  <a:cubicBezTo>
                    <a:pt x="1926831" y="147505"/>
                    <a:pt x="1910107" y="141091"/>
                    <a:pt x="1899464" y="142374"/>
                  </a:cubicBezTo>
                  <a:cubicBezTo>
                    <a:pt x="1856894" y="146223"/>
                    <a:pt x="1814324" y="151354"/>
                    <a:pt x="1773275" y="155203"/>
                  </a:cubicBezTo>
                  <a:cubicBezTo>
                    <a:pt x="1739827" y="159051"/>
                    <a:pt x="1707899" y="161617"/>
                    <a:pt x="1674451" y="165466"/>
                  </a:cubicBezTo>
                  <a:cubicBezTo>
                    <a:pt x="1662288" y="166749"/>
                    <a:pt x="1650126" y="170597"/>
                    <a:pt x="1639483" y="171880"/>
                  </a:cubicBezTo>
                  <a:cubicBezTo>
                    <a:pt x="1609076" y="174446"/>
                    <a:pt x="1578669" y="177012"/>
                    <a:pt x="1549782" y="179577"/>
                  </a:cubicBezTo>
                  <a:cubicBezTo>
                    <a:pt x="1549782" y="184709"/>
                    <a:pt x="1549782" y="187275"/>
                    <a:pt x="1548262" y="189840"/>
                  </a:cubicBezTo>
                  <a:cubicBezTo>
                    <a:pt x="1545221" y="187275"/>
                    <a:pt x="1542180" y="183426"/>
                    <a:pt x="1539139" y="178295"/>
                  </a:cubicBezTo>
                  <a:cubicBezTo>
                    <a:pt x="1533058" y="192406"/>
                    <a:pt x="1520895" y="183426"/>
                    <a:pt x="1511773" y="184709"/>
                  </a:cubicBezTo>
                  <a:cubicBezTo>
                    <a:pt x="1495049" y="187275"/>
                    <a:pt x="1476805" y="191123"/>
                    <a:pt x="1460081" y="192406"/>
                  </a:cubicBezTo>
                  <a:cubicBezTo>
                    <a:pt x="1429674" y="196255"/>
                    <a:pt x="1399267" y="198821"/>
                    <a:pt x="1368859" y="201386"/>
                  </a:cubicBezTo>
                  <a:cubicBezTo>
                    <a:pt x="1343013" y="203952"/>
                    <a:pt x="1317167" y="209084"/>
                    <a:pt x="1291321" y="212932"/>
                  </a:cubicBezTo>
                  <a:cubicBezTo>
                    <a:pt x="1247231" y="219347"/>
                    <a:pt x="1201620" y="223195"/>
                    <a:pt x="1157530" y="229610"/>
                  </a:cubicBezTo>
                  <a:cubicBezTo>
                    <a:pt x="1127122" y="233458"/>
                    <a:pt x="1096715" y="239873"/>
                    <a:pt x="1064788" y="243721"/>
                  </a:cubicBezTo>
                  <a:cubicBezTo>
                    <a:pt x="1032860" y="248853"/>
                    <a:pt x="999412" y="252702"/>
                    <a:pt x="967485" y="257833"/>
                  </a:cubicBezTo>
                  <a:cubicBezTo>
                    <a:pt x="944679" y="261682"/>
                    <a:pt x="921874" y="266813"/>
                    <a:pt x="899069" y="270662"/>
                  </a:cubicBezTo>
                  <a:cubicBezTo>
                    <a:pt x="853458" y="277076"/>
                    <a:pt x="806327" y="283491"/>
                    <a:pt x="760716" y="289905"/>
                  </a:cubicBezTo>
                  <a:cubicBezTo>
                    <a:pt x="743992" y="292471"/>
                    <a:pt x="728789" y="297602"/>
                    <a:pt x="712065" y="300168"/>
                  </a:cubicBezTo>
                  <a:cubicBezTo>
                    <a:pt x="683178" y="305300"/>
                    <a:pt x="654291" y="307865"/>
                    <a:pt x="625404" y="312997"/>
                  </a:cubicBezTo>
                  <a:cubicBezTo>
                    <a:pt x="604119" y="316846"/>
                    <a:pt x="584355" y="323260"/>
                    <a:pt x="564590" y="325826"/>
                  </a:cubicBezTo>
                  <a:cubicBezTo>
                    <a:pt x="522020" y="333523"/>
                    <a:pt x="479450" y="338655"/>
                    <a:pt x="436880" y="345069"/>
                  </a:cubicBezTo>
                  <a:cubicBezTo>
                    <a:pt x="418636" y="347635"/>
                    <a:pt x="400391" y="352766"/>
                    <a:pt x="382147" y="356615"/>
                  </a:cubicBezTo>
                  <a:cubicBezTo>
                    <a:pt x="353260" y="363029"/>
                    <a:pt x="322853" y="368161"/>
                    <a:pt x="293966" y="374575"/>
                  </a:cubicBezTo>
                  <a:cubicBezTo>
                    <a:pt x="286364" y="375858"/>
                    <a:pt x="278763" y="379707"/>
                    <a:pt x="269640" y="380990"/>
                  </a:cubicBezTo>
                  <a:cubicBezTo>
                    <a:pt x="260518" y="382272"/>
                    <a:pt x="251396" y="382272"/>
                    <a:pt x="242274" y="383555"/>
                  </a:cubicBezTo>
                  <a:cubicBezTo>
                    <a:pt x="224030" y="387404"/>
                    <a:pt x="205785" y="391253"/>
                    <a:pt x="189061" y="395101"/>
                  </a:cubicBezTo>
                  <a:cubicBezTo>
                    <a:pt x="152573" y="402799"/>
                    <a:pt x="134329" y="405364"/>
                    <a:pt x="117605" y="413062"/>
                  </a:cubicBezTo>
                  <a:cubicBezTo>
                    <a:pt x="102401" y="419476"/>
                    <a:pt x="81116" y="418193"/>
                    <a:pt x="75035" y="438719"/>
                  </a:cubicBezTo>
                  <a:cubicBezTo>
                    <a:pt x="71994" y="445134"/>
                    <a:pt x="64392" y="448982"/>
                    <a:pt x="78075" y="451548"/>
                  </a:cubicBezTo>
                  <a:cubicBezTo>
                    <a:pt x="79596" y="451548"/>
                    <a:pt x="82636" y="455397"/>
                    <a:pt x="81116" y="456679"/>
                  </a:cubicBezTo>
                  <a:cubicBezTo>
                    <a:pt x="78075" y="464377"/>
                    <a:pt x="75035" y="472074"/>
                    <a:pt x="71994" y="482337"/>
                  </a:cubicBezTo>
                  <a:cubicBezTo>
                    <a:pt x="71994" y="482337"/>
                    <a:pt x="75035" y="483620"/>
                    <a:pt x="78075" y="486186"/>
                  </a:cubicBezTo>
                  <a:cubicBezTo>
                    <a:pt x="68953" y="493883"/>
                    <a:pt x="68953" y="522106"/>
                    <a:pt x="75035" y="531087"/>
                  </a:cubicBezTo>
                  <a:cubicBezTo>
                    <a:pt x="78075" y="536218"/>
                    <a:pt x="79596" y="542632"/>
                    <a:pt x="81116" y="549047"/>
                  </a:cubicBezTo>
                  <a:cubicBezTo>
                    <a:pt x="62872" y="552895"/>
                    <a:pt x="84157" y="561876"/>
                    <a:pt x="78075" y="567007"/>
                  </a:cubicBezTo>
                  <a:cubicBezTo>
                    <a:pt x="81116" y="567007"/>
                    <a:pt x="84157" y="567007"/>
                    <a:pt x="88718" y="568290"/>
                  </a:cubicBezTo>
                  <a:cubicBezTo>
                    <a:pt x="85677" y="572139"/>
                    <a:pt x="82636" y="574704"/>
                    <a:pt x="81116" y="575987"/>
                  </a:cubicBezTo>
                  <a:cubicBezTo>
                    <a:pt x="84157" y="578553"/>
                    <a:pt x="88718" y="579836"/>
                    <a:pt x="91759" y="582402"/>
                  </a:cubicBezTo>
                  <a:cubicBezTo>
                    <a:pt x="75035" y="601645"/>
                    <a:pt x="75035" y="610625"/>
                    <a:pt x="94799" y="627302"/>
                  </a:cubicBezTo>
                  <a:cubicBezTo>
                    <a:pt x="96320" y="628585"/>
                    <a:pt x="99360" y="631151"/>
                    <a:pt x="99360" y="632434"/>
                  </a:cubicBezTo>
                  <a:cubicBezTo>
                    <a:pt x="94799" y="646546"/>
                    <a:pt x="96320" y="659374"/>
                    <a:pt x="106962" y="670920"/>
                  </a:cubicBezTo>
                  <a:cubicBezTo>
                    <a:pt x="106962" y="670920"/>
                    <a:pt x="105442" y="674769"/>
                    <a:pt x="102401" y="677335"/>
                  </a:cubicBezTo>
                  <a:cubicBezTo>
                    <a:pt x="106962" y="676052"/>
                    <a:pt x="110003" y="674769"/>
                    <a:pt x="113044" y="674769"/>
                  </a:cubicBezTo>
                  <a:lnTo>
                    <a:pt x="108482" y="697861"/>
                  </a:lnTo>
                  <a:lnTo>
                    <a:pt x="125206" y="697861"/>
                  </a:lnTo>
                  <a:cubicBezTo>
                    <a:pt x="129767" y="702992"/>
                    <a:pt x="134329" y="706841"/>
                    <a:pt x="134329" y="708124"/>
                  </a:cubicBezTo>
                  <a:cubicBezTo>
                    <a:pt x="138890" y="704275"/>
                    <a:pt x="141930" y="702992"/>
                    <a:pt x="143451" y="701709"/>
                  </a:cubicBezTo>
                  <a:cubicBezTo>
                    <a:pt x="151052" y="711973"/>
                    <a:pt x="157134" y="719670"/>
                    <a:pt x="161695" y="727367"/>
                  </a:cubicBezTo>
                  <a:cubicBezTo>
                    <a:pt x="160175" y="736347"/>
                    <a:pt x="157134" y="744045"/>
                    <a:pt x="155614" y="749176"/>
                  </a:cubicBezTo>
                  <a:cubicBezTo>
                    <a:pt x="148012" y="749176"/>
                    <a:pt x="140410" y="747893"/>
                    <a:pt x="135849" y="750459"/>
                  </a:cubicBezTo>
                  <a:cubicBezTo>
                    <a:pt x="131288" y="753025"/>
                    <a:pt x="131288" y="759439"/>
                    <a:pt x="128247" y="763288"/>
                  </a:cubicBezTo>
                  <a:cubicBezTo>
                    <a:pt x="128247" y="764571"/>
                    <a:pt x="138890" y="781248"/>
                    <a:pt x="137369" y="782531"/>
                  </a:cubicBezTo>
                  <a:cubicBezTo>
                    <a:pt x="135849" y="791511"/>
                    <a:pt x="132808" y="800491"/>
                    <a:pt x="131288" y="810754"/>
                  </a:cubicBezTo>
                  <a:cubicBezTo>
                    <a:pt x="137369" y="814603"/>
                    <a:pt x="144971" y="819734"/>
                    <a:pt x="151052" y="823583"/>
                  </a:cubicBezTo>
                  <a:cubicBezTo>
                    <a:pt x="140410" y="828715"/>
                    <a:pt x="132808" y="833846"/>
                    <a:pt x="125206" y="837695"/>
                  </a:cubicBezTo>
                  <a:cubicBezTo>
                    <a:pt x="128247" y="838978"/>
                    <a:pt x="129767" y="840260"/>
                    <a:pt x="132808" y="841543"/>
                  </a:cubicBezTo>
                  <a:cubicBezTo>
                    <a:pt x="134329" y="846675"/>
                    <a:pt x="137369" y="851806"/>
                    <a:pt x="137369" y="856938"/>
                  </a:cubicBezTo>
                  <a:cubicBezTo>
                    <a:pt x="137369" y="862069"/>
                    <a:pt x="132808" y="871050"/>
                    <a:pt x="135849" y="872332"/>
                  </a:cubicBezTo>
                  <a:cubicBezTo>
                    <a:pt x="149532" y="878747"/>
                    <a:pt x="141930" y="897990"/>
                    <a:pt x="160175" y="900556"/>
                  </a:cubicBezTo>
                  <a:cubicBezTo>
                    <a:pt x="161695" y="900556"/>
                    <a:pt x="161695" y="903122"/>
                    <a:pt x="164736" y="905687"/>
                  </a:cubicBezTo>
                  <a:cubicBezTo>
                    <a:pt x="160175" y="905687"/>
                    <a:pt x="157134" y="905687"/>
                    <a:pt x="151052" y="906970"/>
                  </a:cubicBezTo>
                  <a:cubicBezTo>
                    <a:pt x="167776" y="917233"/>
                    <a:pt x="163215" y="926213"/>
                    <a:pt x="157134" y="933911"/>
                  </a:cubicBezTo>
                  <a:cubicBezTo>
                    <a:pt x="151052" y="935194"/>
                    <a:pt x="146491" y="936477"/>
                    <a:pt x="141930" y="937759"/>
                  </a:cubicBezTo>
                  <a:cubicBezTo>
                    <a:pt x="143451" y="940325"/>
                    <a:pt x="143451" y="941608"/>
                    <a:pt x="144971" y="944174"/>
                  </a:cubicBezTo>
                  <a:cubicBezTo>
                    <a:pt x="146491" y="945457"/>
                    <a:pt x="154093" y="962134"/>
                    <a:pt x="154093" y="964700"/>
                  </a:cubicBezTo>
                  <a:cubicBezTo>
                    <a:pt x="151052" y="971114"/>
                    <a:pt x="149532" y="977529"/>
                    <a:pt x="148012" y="983943"/>
                  </a:cubicBezTo>
                  <a:cubicBezTo>
                    <a:pt x="157134" y="983943"/>
                    <a:pt x="164736" y="985226"/>
                    <a:pt x="167776" y="985226"/>
                  </a:cubicBezTo>
                  <a:cubicBezTo>
                    <a:pt x="164736" y="986509"/>
                    <a:pt x="160175" y="989075"/>
                    <a:pt x="157134" y="990357"/>
                  </a:cubicBezTo>
                  <a:cubicBezTo>
                    <a:pt x="158654" y="992923"/>
                    <a:pt x="160175" y="995489"/>
                    <a:pt x="163215" y="996772"/>
                  </a:cubicBezTo>
                  <a:cubicBezTo>
                    <a:pt x="175378" y="995489"/>
                    <a:pt x="187541" y="994206"/>
                    <a:pt x="201224" y="992923"/>
                  </a:cubicBezTo>
                  <a:cubicBezTo>
                    <a:pt x="199704" y="999338"/>
                    <a:pt x="198184" y="1004469"/>
                    <a:pt x="195143" y="1009601"/>
                  </a:cubicBezTo>
                  <a:cubicBezTo>
                    <a:pt x="202745" y="1009601"/>
                    <a:pt x="211867" y="1010884"/>
                    <a:pt x="219469" y="1010884"/>
                  </a:cubicBezTo>
                  <a:lnTo>
                    <a:pt x="219469" y="1017298"/>
                  </a:lnTo>
                  <a:cubicBezTo>
                    <a:pt x="208826" y="1018581"/>
                    <a:pt x="198184" y="1021147"/>
                    <a:pt x="189061" y="1022429"/>
                  </a:cubicBezTo>
                  <a:cubicBezTo>
                    <a:pt x="227070" y="1037824"/>
                    <a:pt x="262039" y="1023712"/>
                    <a:pt x="303088" y="1018581"/>
                  </a:cubicBezTo>
                  <a:cubicBezTo>
                    <a:pt x="310690" y="1024995"/>
                    <a:pt x="318292" y="1019864"/>
                    <a:pt x="324373" y="1009601"/>
                  </a:cubicBezTo>
                  <a:cubicBezTo>
                    <a:pt x="331975" y="1018581"/>
                    <a:pt x="338057" y="1016015"/>
                    <a:pt x="353260" y="998055"/>
                  </a:cubicBezTo>
                  <a:cubicBezTo>
                    <a:pt x="354780" y="998055"/>
                    <a:pt x="356301" y="999338"/>
                    <a:pt x="357821" y="999338"/>
                  </a:cubicBezTo>
                  <a:cubicBezTo>
                    <a:pt x="356301" y="1004469"/>
                    <a:pt x="353260" y="1008318"/>
                    <a:pt x="351740" y="1013449"/>
                  </a:cubicBezTo>
                  <a:cubicBezTo>
                    <a:pt x="360862" y="1010884"/>
                    <a:pt x="368464" y="1009601"/>
                    <a:pt x="377586" y="1007035"/>
                  </a:cubicBezTo>
                  <a:lnTo>
                    <a:pt x="409513" y="1003186"/>
                  </a:lnTo>
                  <a:cubicBezTo>
                    <a:pt x="426237" y="1000620"/>
                    <a:pt x="442961" y="999338"/>
                    <a:pt x="458165" y="996772"/>
                  </a:cubicBezTo>
                  <a:cubicBezTo>
                    <a:pt x="464246" y="995489"/>
                    <a:pt x="470328" y="991640"/>
                    <a:pt x="476409" y="990357"/>
                  </a:cubicBezTo>
                  <a:cubicBezTo>
                    <a:pt x="482491" y="989075"/>
                    <a:pt x="491613" y="985226"/>
                    <a:pt x="494653" y="987792"/>
                  </a:cubicBezTo>
                  <a:cubicBezTo>
                    <a:pt x="506816" y="996772"/>
                    <a:pt x="517459" y="1007035"/>
                    <a:pt x="529622" y="1016015"/>
                  </a:cubicBezTo>
                  <a:cubicBezTo>
                    <a:pt x="531142" y="1013449"/>
                    <a:pt x="532662" y="1009601"/>
                    <a:pt x="532662" y="1009601"/>
                  </a:cubicBezTo>
                  <a:cubicBezTo>
                    <a:pt x="543305" y="1012166"/>
                    <a:pt x="550907" y="1013449"/>
                    <a:pt x="561549" y="1016015"/>
                  </a:cubicBezTo>
                  <a:cubicBezTo>
                    <a:pt x="563070" y="1019864"/>
                    <a:pt x="566110" y="1024995"/>
                    <a:pt x="566110" y="1027561"/>
                  </a:cubicBezTo>
                  <a:cubicBezTo>
                    <a:pt x="582834" y="1028844"/>
                    <a:pt x="596517" y="1030127"/>
                    <a:pt x="608680" y="1031410"/>
                  </a:cubicBezTo>
                  <a:cubicBezTo>
                    <a:pt x="608680" y="1032692"/>
                    <a:pt x="610201" y="1033975"/>
                    <a:pt x="610201" y="1035258"/>
                  </a:cubicBezTo>
                  <a:lnTo>
                    <a:pt x="582834" y="1042956"/>
                  </a:lnTo>
                  <a:cubicBezTo>
                    <a:pt x="581314" y="1039107"/>
                    <a:pt x="579793" y="1037824"/>
                    <a:pt x="576753" y="1031410"/>
                  </a:cubicBezTo>
                  <a:cubicBezTo>
                    <a:pt x="578273" y="1045521"/>
                    <a:pt x="579793" y="1054501"/>
                    <a:pt x="579793" y="1066047"/>
                  </a:cubicBezTo>
                  <a:cubicBezTo>
                    <a:pt x="593477" y="1057067"/>
                    <a:pt x="611721" y="1067330"/>
                    <a:pt x="620843" y="1051936"/>
                  </a:cubicBezTo>
                  <a:cubicBezTo>
                    <a:pt x="620843" y="1050653"/>
                    <a:pt x="626925" y="1050653"/>
                    <a:pt x="628445" y="1051936"/>
                  </a:cubicBezTo>
                  <a:cubicBezTo>
                    <a:pt x="640608" y="1053219"/>
                    <a:pt x="652771" y="1054501"/>
                    <a:pt x="664934" y="1057067"/>
                  </a:cubicBezTo>
                  <a:cubicBezTo>
                    <a:pt x="663413" y="1054501"/>
                    <a:pt x="663413" y="1051936"/>
                    <a:pt x="661893" y="1049370"/>
                  </a:cubicBezTo>
                  <a:cubicBezTo>
                    <a:pt x="669495" y="1050653"/>
                    <a:pt x="675576" y="1051936"/>
                    <a:pt x="680137" y="1053219"/>
                  </a:cubicBezTo>
                  <a:cubicBezTo>
                    <a:pt x="680137" y="1054501"/>
                    <a:pt x="681657" y="1055784"/>
                    <a:pt x="681657" y="1057067"/>
                  </a:cubicBezTo>
                  <a:cubicBezTo>
                    <a:pt x="671015" y="1062199"/>
                    <a:pt x="660372" y="1068613"/>
                    <a:pt x="649730" y="1073745"/>
                  </a:cubicBezTo>
                  <a:cubicBezTo>
                    <a:pt x="633006" y="1082725"/>
                    <a:pt x="617802" y="1094271"/>
                    <a:pt x="601078" y="1098119"/>
                  </a:cubicBezTo>
                  <a:cubicBezTo>
                    <a:pt x="572192" y="1103251"/>
                    <a:pt x="543305" y="1112231"/>
                    <a:pt x="512898" y="1113514"/>
                  </a:cubicBezTo>
                  <a:lnTo>
                    <a:pt x="505296" y="1113514"/>
                  </a:lnTo>
                  <a:cubicBezTo>
                    <a:pt x="473368" y="1118645"/>
                    <a:pt x="442961" y="1123777"/>
                    <a:pt x="411034" y="1128908"/>
                  </a:cubicBezTo>
                  <a:cubicBezTo>
                    <a:pt x="406473" y="1130191"/>
                    <a:pt x="403432" y="1131474"/>
                    <a:pt x="398871" y="1131474"/>
                  </a:cubicBezTo>
                  <a:cubicBezTo>
                    <a:pt x="379106" y="1134040"/>
                    <a:pt x="359342" y="1135323"/>
                    <a:pt x="341097" y="1137889"/>
                  </a:cubicBezTo>
                  <a:cubicBezTo>
                    <a:pt x="321333" y="1141737"/>
                    <a:pt x="300048" y="1144303"/>
                    <a:pt x="280283" y="1150717"/>
                  </a:cubicBezTo>
                  <a:cubicBezTo>
                    <a:pt x="265079" y="1154566"/>
                    <a:pt x="245315" y="1153283"/>
                    <a:pt x="239233" y="1166112"/>
                  </a:cubicBezTo>
                  <a:cubicBezTo>
                    <a:pt x="233152" y="1166112"/>
                    <a:pt x="227070" y="1164829"/>
                    <a:pt x="224030" y="1166112"/>
                  </a:cubicBezTo>
                  <a:cubicBezTo>
                    <a:pt x="201224" y="1173809"/>
                    <a:pt x="178419" y="1181507"/>
                    <a:pt x="157134" y="1190487"/>
                  </a:cubicBezTo>
                  <a:cubicBezTo>
                    <a:pt x="149532" y="1195618"/>
                    <a:pt x="143451" y="1198184"/>
                    <a:pt x="140410" y="1203316"/>
                  </a:cubicBezTo>
                  <a:cubicBezTo>
                    <a:pt x="138890" y="1207164"/>
                    <a:pt x="143451" y="1213578"/>
                    <a:pt x="144971" y="1216144"/>
                  </a:cubicBezTo>
                  <a:cubicBezTo>
                    <a:pt x="141930" y="1217427"/>
                    <a:pt x="135849" y="1218710"/>
                    <a:pt x="135849" y="1219993"/>
                  </a:cubicBezTo>
                  <a:cubicBezTo>
                    <a:pt x="135849" y="1227690"/>
                    <a:pt x="135849" y="1235388"/>
                    <a:pt x="138890" y="1241802"/>
                  </a:cubicBezTo>
                  <a:cubicBezTo>
                    <a:pt x="143451" y="1250782"/>
                    <a:pt x="157134" y="1258479"/>
                    <a:pt x="141930" y="1270025"/>
                  </a:cubicBezTo>
                  <a:cubicBezTo>
                    <a:pt x="138890" y="1271308"/>
                    <a:pt x="141930" y="1277722"/>
                    <a:pt x="141930" y="1282854"/>
                  </a:cubicBezTo>
                  <a:cubicBezTo>
                    <a:pt x="146491" y="1281571"/>
                    <a:pt x="149532" y="1281571"/>
                    <a:pt x="154093" y="1281571"/>
                  </a:cubicBezTo>
                  <a:cubicBezTo>
                    <a:pt x="138890" y="1303380"/>
                    <a:pt x="138890" y="1311077"/>
                    <a:pt x="154093" y="1314926"/>
                  </a:cubicBezTo>
                  <a:cubicBezTo>
                    <a:pt x="154093" y="1322623"/>
                    <a:pt x="151052" y="1330321"/>
                    <a:pt x="154093" y="1335452"/>
                  </a:cubicBezTo>
                  <a:cubicBezTo>
                    <a:pt x="163215" y="1348281"/>
                    <a:pt x="175378" y="1361110"/>
                    <a:pt x="186021" y="1372656"/>
                  </a:cubicBezTo>
                  <a:cubicBezTo>
                    <a:pt x="184500" y="1373938"/>
                    <a:pt x="181460" y="1375221"/>
                    <a:pt x="179939" y="1375221"/>
                  </a:cubicBezTo>
                  <a:cubicBezTo>
                    <a:pt x="186021" y="1381636"/>
                    <a:pt x="192102" y="1388050"/>
                    <a:pt x="196663" y="1391899"/>
                  </a:cubicBezTo>
                  <a:cubicBezTo>
                    <a:pt x="190582" y="1399596"/>
                    <a:pt x="186021" y="1406010"/>
                    <a:pt x="179939" y="1412425"/>
                  </a:cubicBezTo>
                  <a:cubicBezTo>
                    <a:pt x="187541" y="1414991"/>
                    <a:pt x="192102" y="1416274"/>
                    <a:pt x="198184" y="1417556"/>
                  </a:cubicBezTo>
                  <a:cubicBezTo>
                    <a:pt x="187541" y="1420122"/>
                    <a:pt x="178419" y="1422688"/>
                    <a:pt x="164736" y="1427819"/>
                  </a:cubicBezTo>
                  <a:cubicBezTo>
                    <a:pt x="190582" y="1432951"/>
                    <a:pt x="192102" y="1448346"/>
                    <a:pt x="195143" y="1463740"/>
                  </a:cubicBezTo>
                  <a:cubicBezTo>
                    <a:pt x="195143" y="1465023"/>
                    <a:pt x="202745" y="1466306"/>
                    <a:pt x="207306" y="1467589"/>
                  </a:cubicBezTo>
                  <a:cubicBezTo>
                    <a:pt x="207306" y="1470154"/>
                    <a:pt x="204265" y="1474003"/>
                    <a:pt x="205785" y="1476569"/>
                  </a:cubicBezTo>
                  <a:cubicBezTo>
                    <a:pt x="211867" y="1482983"/>
                    <a:pt x="222509" y="1486832"/>
                    <a:pt x="224030" y="1494529"/>
                  </a:cubicBezTo>
                  <a:cubicBezTo>
                    <a:pt x="233152" y="1516338"/>
                    <a:pt x="249876" y="1512490"/>
                    <a:pt x="268120" y="1507358"/>
                  </a:cubicBezTo>
                  <a:lnTo>
                    <a:pt x="277242" y="1518904"/>
                  </a:lnTo>
                  <a:cubicBezTo>
                    <a:pt x="280283" y="1517621"/>
                    <a:pt x="283324" y="1515055"/>
                    <a:pt x="284844" y="1513772"/>
                  </a:cubicBezTo>
                  <a:cubicBezTo>
                    <a:pt x="286364" y="1521470"/>
                    <a:pt x="301568" y="1530450"/>
                    <a:pt x="306129" y="1525318"/>
                  </a:cubicBezTo>
                  <a:cubicBezTo>
                    <a:pt x="316772" y="1512490"/>
                    <a:pt x="328934" y="1520187"/>
                    <a:pt x="341097" y="1521470"/>
                  </a:cubicBezTo>
                  <a:cubicBezTo>
                    <a:pt x="347179" y="1522753"/>
                    <a:pt x="356301" y="1524035"/>
                    <a:pt x="359342" y="1521470"/>
                  </a:cubicBezTo>
                  <a:cubicBezTo>
                    <a:pt x="366943" y="1515055"/>
                    <a:pt x="389749" y="1521470"/>
                    <a:pt x="383667" y="1503509"/>
                  </a:cubicBezTo>
                  <a:cubicBezTo>
                    <a:pt x="382147" y="1499661"/>
                    <a:pt x="376065" y="1495812"/>
                    <a:pt x="369984" y="1491963"/>
                  </a:cubicBezTo>
                  <a:lnTo>
                    <a:pt x="414074" y="1491963"/>
                  </a:lnTo>
                  <a:cubicBezTo>
                    <a:pt x="415595" y="1495812"/>
                    <a:pt x="415595" y="1500944"/>
                    <a:pt x="417115" y="1504792"/>
                  </a:cubicBezTo>
                  <a:cubicBezTo>
                    <a:pt x="409513" y="1506075"/>
                    <a:pt x="401912" y="1507358"/>
                    <a:pt x="394310" y="1509924"/>
                  </a:cubicBezTo>
                  <a:cubicBezTo>
                    <a:pt x="394310" y="1511207"/>
                    <a:pt x="395830" y="1512490"/>
                    <a:pt x="395830" y="1515055"/>
                  </a:cubicBezTo>
                  <a:cubicBezTo>
                    <a:pt x="398871" y="1515055"/>
                    <a:pt x="403432" y="1513772"/>
                    <a:pt x="406473" y="1513772"/>
                  </a:cubicBezTo>
                  <a:cubicBezTo>
                    <a:pt x="418636" y="1517621"/>
                    <a:pt x="435359" y="1507358"/>
                    <a:pt x="446002" y="1520187"/>
                  </a:cubicBezTo>
                  <a:cubicBezTo>
                    <a:pt x="465767" y="1543279"/>
                    <a:pt x="500735" y="1549693"/>
                    <a:pt x="532662" y="1536864"/>
                  </a:cubicBezTo>
                  <a:cubicBezTo>
                    <a:pt x="535703" y="1535581"/>
                    <a:pt x="541785" y="1539430"/>
                    <a:pt x="546346" y="1540713"/>
                  </a:cubicBezTo>
                  <a:cubicBezTo>
                    <a:pt x="547866" y="1540713"/>
                    <a:pt x="547866" y="1540713"/>
                    <a:pt x="549386" y="1541996"/>
                  </a:cubicBezTo>
                  <a:cubicBezTo>
                    <a:pt x="550907" y="1539430"/>
                    <a:pt x="550907" y="1536864"/>
                    <a:pt x="550907" y="1538147"/>
                  </a:cubicBezTo>
                  <a:cubicBezTo>
                    <a:pt x="561549" y="1538147"/>
                    <a:pt x="572192" y="1540713"/>
                    <a:pt x="582834" y="1539430"/>
                  </a:cubicBezTo>
                  <a:cubicBezTo>
                    <a:pt x="599558" y="1538147"/>
                    <a:pt x="616282" y="1533016"/>
                    <a:pt x="633006" y="1531733"/>
                  </a:cubicBezTo>
                  <a:cubicBezTo>
                    <a:pt x="658852" y="1529167"/>
                    <a:pt x="684698" y="1529167"/>
                    <a:pt x="710544" y="1524035"/>
                  </a:cubicBezTo>
                  <a:cubicBezTo>
                    <a:pt x="721187" y="1521470"/>
                    <a:pt x="728789" y="1522753"/>
                    <a:pt x="736390" y="1525318"/>
                  </a:cubicBezTo>
                  <a:cubicBezTo>
                    <a:pt x="689259" y="1541996"/>
                    <a:pt x="642128" y="1558673"/>
                    <a:pt x="594997" y="1574068"/>
                  </a:cubicBezTo>
                  <a:cubicBezTo>
                    <a:pt x="594997" y="1575351"/>
                    <a:pt x="596517" y="1576633"/>
                    <a:pt x="596517" y="1577916"/>
                  </a:cubicBezTo>
                  <a:cubicBezTo>
                    <a:pt x="599558" y="1577916"/>
                    <a:pt x="602599" y="1579199"/>
                    <a:pt x="608680" y="1580482"/>
                  </a:cubicBezTo>
                  <a:cubicBezTo>
                    <a:pt x="598038" y="1584331"/>
                    <a:pt x="593477" y="1585614"/>
                    <a:pt x="585875" y="1588179"/>
                  </a:cubicBezTo>
                  <a:cubicBezTo>
                    <a:pt x="599558" y="1595877"/>
                    <a:pt x="581314" y="1604857"/>
                    <a:pt x="588916" y="1615120"/>
                  </a:cubicBezTo>
                  <a:cubicBezTo>
                    <a:pt x="594997" y="1625383"/>
                    <a:pt x="590436" y="1640777"/>
                    <a:pt x="617802" y="1636929"/>
                  </a:cubicBezTo>
                  <a:cubicBezTo>
                    <a:pt x="590436" y="1648475"/>
                    <a:pt x="588916" y="1665152"/>
                    <a:pt x="607160" y="1683112"/>
                  </a:cubicBezTo>
                  <a:cubicBezTo>
                    <a:pt x="610201" y="1685678"/>
                    <a:pt x="611721" y="1690810"/>
                    <a:pt x="610201" y="1693376"/>
                  </a:cubicBezTo>
                  <a:cubicBezTo>
                    <a:pt x="607160" y="1702356"/>
                    <a:pt x="602599" y="1710053"/>
                    <a:pt x="599558" y="1716467"/>
                  </a:cubicBezTo>
                  <a:cubicBezTo>
                    <a:pt x="588916" y="1716467"/>
                    <a:pt x="582834" y="1715184"/>
                    <a:pt x="576753" y="1715184"/>
                  </a:cubicBezTo>
                  <a:cubicBezTo>
                    <a:pt x="561549" y="1716467"/>
                    <a:pt x="546346" y="1719033"/>
                    <a:pt x="531142" y="1721599"/>
                  </a:cubicBezTo>
                  <a:cubicBezTo>
                    <a:pt x="482491" y="1729296"/>
                    <a:pt x="432319" y="1736993"/>
                    <a:pt x="383667" y="1744691"/>
                  </a:cubicBezTo>
                  <a:cubicBezTo>
                    <a:pt x="342618" y="1751105"/>
                    <a:pt x="303088" y="1763934"/>
                    <a:pt x="262039" y="1766500"/>
                  </a:cubicBezTo>
                  <a:cubicBezTo>
                    <a:pt x="233152" y="1767783"/>
                    <a:pt x="207306" y="1780611"/>
                    <a:pt x="179939" y="1781894"/>
                  </a:cubicBezTo>
                  <a:cubicBezTo>
                    <a:pt x="161695" y="1783177"/>
                    <a:pt x="143451" y="1789592"/>
                    <a:pt x="126727" y="1796006"/>
                  </a:cubicBezTo>
                  <a:cubicBezTo>
                    <a:pt x="117605" y="1798572"/>
                    <a:pt x="110003" y="1804986"/>
                    <a:pt x="102401" y="1808835"/>
                  </a:cubicBezTo>
                  <a:cubicBezTo>
                    <a:pt x="100881" y="1808835"/>
                    <a:pt x="96320" y="1807552"/>
                    <a:pt x="94799" y="1808835"/>
                  </a:cubicBezTo>
                  <a:cubicBezTo>
                    <a:pt x="82636" y="1813966"/>
                    <a:pt x="71994" y="1819098"/>
                    <a:pt x="59831" y="1822947"/>
                  </a:cubicBezTo>
                  <a:cubicBezTo>
                    <a:pt x="50709" y="1826795"/>
                    <a:pt x="43107" y="1830644"/>
                    <a:pt x="33985" y="1834492"/>
                  </a:cubicBezTo>
                  <a:cubicBezTo>
                    <a:pt x="33985" y="1835775"/>
                    <a:pt x="35505" y="1837058"/>
                    <a:pt x="35505" y="1838341"/>
                  </a:cubicBezTo>
                  <a:cubicBezTo>
                    <a:pt x="32465" y="1838341"/>
                    <a:pt x="27903" y="1837058"/>
                    <a:pt x="23342" y="1835775"/>
                  </a:cubicBezTo>
                  <a:cubicBezTo>
                    <a:pt x="24863" y="1843472"/>
                    <a:pt x="26383" y="1848604"/>
                    <a:pt x="27903" y="1855018"/>
                  </a:cubicBezTo>
                  <a:cubicBezTo>
                    <a:pt x="26383" y="1855018"/>
                    <a:pt x="26383" y="1855018"/>
                    <a:pt x="24863" y="1856301"/>
                  </a:cubicBezTo>
                  <a:cubicBezTo>
                    <a:pt x="23342" y="1853736"/>
                    <a:pt x="21822" y="1851170"/>
                    <a:pt x="20302" y="1849887"/>
                  </a:cubicBezTo>
                  <a:cubicBezTo>
                    <a:pt x="7620" y="1862716"/>
                    <a:pt x="0" y="1874262"/>
                    <a:pt x="18781" y="1881959"/>
                  </a:cubicBezTo>
                  <a:cubicBezTo>
                    <a:pt x="17261" y="1888373"/>
                    <a:pt x="17261" y="1893505"/>
                    <a:pt x="17261" y="1897353"/>
                  </a:cubicBezTo>
                  <a:lnTo>
                    <a:pt x="21822" y="1924294"/>
                  </a:lnTo>
                  <a:cubicBezTo>
                    <a:pt x="23342" y="1935840"/>
                    <a:pt x="20302" y="1947386"/>
                    <a:pt x="37026" y="1951234"/>
                  </a:cubicBezTo>
                  <a:cubicBezTo>
                    <a:pt x="32465" y="1957649"/>
                    <a:pt x="32465" y="1987155"/>
                    <a:pt x="38546" y="1988438"/>
                  </a:cubicBezTo>
                  <a:cubicBezTo>
                    <a:pt x="49188" y="1992287"/>
                    <a:pt x="52229" y="2003832"/>
                    <a:pt x="61351" y="2008964"/>
                  </a:cubicBezTo>
                  <a:cubicBezTo>
                    <a:pt x="62872" y="2010247"/>
                    <a:pt x="64392" y="2012812"/>
                    <a:pt x="64392" y="2012812"/>
                  </a:cubicBezTo>
                  <a:cubicBezTo>
                    <a:pt x="52229" y="2024359"/>
                    <a:pt x="70474" y="2019227"/>
                    <a:pt x="73514" y="2024359"/>
                  </a:cubicBezTo>
                  <a:cubicBezTo>
                    <a:pt x="70474" y="2030773"/>
                    <a:pt x="64392" y="2037187"/>
                    <a:pt x="62872" y="2044885"/>
                  </a:cubicBezTo>
                  <a:cubicBezTo>
                    <a:pt x="61351" y="2052582"/>
                    <a:pt x="62872" y="2058996"/>
                    <a:pt x="76555" y="2055148"/>
                  </a:cubicBezTo>
                  <a:cubicBezTo>
                    <a:pt x="75035" y="2066694"/>
                    <a:pt x="73514" y="2076957"/>
                    <a:pt x="71994" y="2088503"/>
                  </a:cubicBezTo>
                  <a:cubicBezTo>
                    <a:pt x="73514" y="2088503"/>
                    <a:pt x="75035" y="2087220"/>
                    <a:pt x="75035" y="2087220"/>
                  </a:cubicBezTo>
                  <a:cubicBezTo>
                    <a:pt x="79596" y="2096200"/>
                    <a:pt x="82636" y="2103897"/>
                    <a:pt x="87197" y="2111594"/>
                  </a:cubicBezTo>
                  <a:cubicBezTo>
                    <a:pt x="94799" y="2111594"/>
                    <a:pt x="102401" y="2112877"/>
                    <a:pt x="111523" y="2114160"/>
                  </a:cubicBezTo>
                  <a:lnTo>
                    <a:pt x="111523" y="2118009"/>
                  </a:lnTo>
                  <a:cubicBezTo>
                    <a:pt x="106962" y="2119292"/>
                    <a:pt x="102401" y="2120574"/>
                    <a:pt x="97840" y="2121857"/>
                  </a:cubicBezTo>
                  <a:cubicBezTo>
                    <a:pt x="99360" y="2123140"/>
                    <a:pt x="102401" y="2123140"/>
                    <a:pt x="102401" y="2123140"/>
                  </a:cubicBezTo>
                  <a:cubicBezTo>
                    <a:pt x="103921" y="2142383"/>
                    <a:pt x="123686" y="2139818"/>
                    <a:pt x="137369" y="2144949"/>
                  </a:cubicBezTo>
                  <a:cubicBezTo>
                    <a:pt x="143451" y="2147515"/>
                    <a:pt x="151052" y="2148798"/>
                    <a:pt x="155614" y="2147515"/>
                  </a:cubicBezTo>
                  <a:cubicBezTo>
                    <a:pt x="164736" y="2143666"/>
                    <a:pt x="170817" y="2144949"/>
                    <a:pt x="170817" y="2152647"/>
                  </a:cubicBezTo>
                  <a:cubicBezTo>
                    <a:pt x="170817" y="2156495"/>
                    <a:pt x="167776" y="2161627"/>
                    <a:pt x="166256" y="2164192"/>
                  </a:cubicBezTo>
                  <a:cubicBezTo>
                    <a:pt x="176899" y="2164192"/>
                    <a:pt x="193623" y="2168041"/>
                    <a:pt x="202745" y="2162910"/>
                  </a:cubicBezTo>
                  <a:cubicBezTo>
                    <a:pt x="224030" y="2151363"/>
                    <a:pt x="243794" y="2161627"/>
                    <a:pt x="263559" y="2157778"/>
                  </a:cubicBezTo>
                  <a:cubicBezTo>
                    <a:pt x="274201" y="2155212"/>
                    <a:pt x="283324" y="2155212"/>
                    <a:pt x="298527" y="2152647"/>
                  </a:cubicBezTo>
                  <a:cubicBezTo>
                    <a:pt x="306129" y="2157778"/>
                    <a:pt x="313731" y="2156495"/>
                    <a:pt x="315251" y="2150081"/>
                  </a:cubicBezTo>
                  <a:cubicBezTo>
                    <a:pt x="327414" y="2150081"/>
                    <a:pt x="338057" y="2150081"/>
                    <a:pt x="348699" y="2148798"/>
                  </a:cubicBezTo>
                  <a:cubicBezTo>
                    <a:pt x="365423" y="2146232"/>
                    <a:pt x="380627" y="2142383"/>
                    <a:pt x="397351" y="2141101"/>
                  </a:cubicBezTo>
                  <a:cubicBezTo>
                    <a:pt x="407993" y="2139818"/>
                    <a:pt x="420156" y="2142383"/>
                    <a:pt x="432319" y="2141101"/>
                  </a:cubicBezTo>
                  <a:cubicBezTo>
                    <a:pt x="438400" y="2139818"/>
                    <a:pt x="442961" y="2132120"/>
                    <a:pt x="449043" y="2128272"/>
                  </a:cubicBezTo>
                  <a:cubicBezTo>
                    <a:pt x="455124" y="2141101"/>
                    <a:pt x="467287" y="2142383"/>
                    <a:pt x="487052" y="2133403"/>
                  </a:cubicBezTo>
                  <a:cubicBezTo>
                    <a:pt x="479450" y="2128272"/>
                    <a:pt x="470328" y="2124423"/>
                    <a:pt x="462726" y="2120574"/>
                  </a:cubicBezTo>
                  <a:cubicBezTo>
                    <a:pt x="470328" y="2118009"/>
                    <a:pt x="476409" y="2114160"/>
                    <a:pt x="482491" y="2112877"/>
                  </a:cubicBezTo>
                  <a:cubicBezTo>
                    <a:pt x="488572" y="2112877"/>
                    <a:pt x="493133" y="2114160"/>
                    <a:pt x="497694" y="2114160"/>
                  </a:cubicBezTo>
                  <a:cubicBezTo>
                    <a:pt x="502255" y="2114160"/>
                    <a:pt x="506816" y="2114160"/>
                    <a:pt x="511377" y="2112877"/>
                  </a:cubicBezTo>
                  <a:cubicBezTo>
                    <a:pt x="515938" y="2111594"/>
                    <a:pt x="518979" y="2110312"/>
                    <a:pt x="522020" y="2107746"/>
                  </a:cubicBezTo>
                  <a:cubicBezTo>
                    <a:pt x="522020" y="2111594"/>
                    <a:pt x="523540" y="2116726"/>
                    <a:pt x="523540" y="2120574"/>
                  </a:cubicBezTo>
                  <a:cubicBezTo>
                    <a:pt x="523540" y="2124423"/>
                    <a:pt x="520500" y="2128272"/>
                    <a:pt x="518979" y="2132120"/>
                  </a:cubicBezTo>
                  <a:cubicBezTo>
                    <a:pt x="523540" y="2132120"/>
                    <a:pt x="528101" y="2132120"/>
                    <a:pt x="534183" y="2130838"/>
                  </a:cubicBezTo>
                  <a:cubicBezTo>
                    <a:pt x="540264" y="2138535"/>
                    <a:pt x="523540" y="2155212"/>
                    <a:pt x="546346" y="2156495"/>
                  </a:cubicBezTo>
                  <a:cubicBezTo>
                    <a:pt x="544825" y="2161627"/>
                    <a:pt x="543305" y="2165475"/>
                    <a:pt x="541785" y="2170607"/>
                  </a:cubicBezTo>
                  <a:cubicBezTo>
                    <a:pt x="550907" y="2170607"/>
                    <a:pt x="560029" y="2171890"/>
                    <a:pt x="573712" y="2173172"/>
                  </a:cubicBezTo>
                  <a:cubicBezTo>
                    <a:pt x="567631" y="2179587"/>
                    <a:pt x="563070" y="2184718"/>
                    <a:pt x="556988" y="2189850"/>
                  </a:cubicBezTo>
                  <a:cubicBezTo>
                    <a:pt x="561549" y="2188567"/>
                    <a:pt x="566110" y="2188567"/>
                    <a:pt x="575232" y="2187284"/>
                  </a:cubicBezTo>
                  <a:cubicBezTo>
                    <a:pt x="555468" y="2202679"/>
                    <a:pt x="576753" y="2203962"/>
                    <a:pt x="584355" y="2212942"/>
                  </a:cubicBezTo>
                  <a:cubicBezTo>
                    <a:pt x="588916" y="2202679"/>
                    <a:pt x="591956" y="2196264"/>
                    <a:pt x="593477" y="2191133"/>
                  </a:cubicBezTo>
                  <a:cubicBezTo>
                    <a:pt x="601078" y="2197547"/>
                    <a:pt x="610201" y="2205245"/>
                    <a:pt x="619323" y="2214225"/>
                  </a:cubicBezTo>
                  <a:cubicBezTo>
                    <a:pt x="620843" y="2214225"/>
                    <a:pt x="623884" y="2211659"/>
                    <a:pt x="625404" y="2212942"/>
                  </a:cubicBezTo>
                  <a:cubicBezTo>
                    <a:pt x="642128" y="2219356"/>
                    <a:pt x="649730" y="2212942"/>
                    <a:pt x="655811" y="2200113"/>
                  </a:cubicBezTo>
                  <a:cubicBezTo>
                    <a:pt x="657332" y="2197547"/>
                    <a:pt x="664934" y="2196264"/>
                    <a:pt x="666454" y="2194982"/>
                  </a:cubicBezTo>
                  <a:cubicBezTo>
                    <a:pt x="663413" y="2202679"/>
                    <a:pt x="658852" y="2210376"/>
                    <a:pt x="654291" y="2219356"/>
                  </a:cubicBezTo>
                  <a:cubicBezTo>
                    <a:pt x="636047" y="2221922"/>
                    <a:pt x="614762" y="2225771"/>
                    <a:pt x="593477" y="2229619"/>
                  </a:cubicBezTo>
                  <a:cubicBezTo>
                    <a:pt x="573712" y="2233468"/>
                    <a:pt x="553947" y="2239882"/>
                    <a:pt x="532662" y="2242448"/>
                  </a:cubicBezTo>
                  <a:cubicBezTo>
                    <a:pt x="503776" y="2246297"/>
                    <a:pt x="474889" y="2248863"/>
                    <a:pt x="444482" y="2252711"/>
                  </a:cubicBezTo>
                  <a:cubicBezTo>
                    <a:pt x="409513" y="2257843"/>
                    <a:pt x="374545" y="2262974"/>
                    <a:pt x="339577" y="2269388"/>
                  </a:cubicBezTo>
                  <a:cubicBezTo>
                    <a:pt x="310690" y="2274520"/>
                    <a:pt x="283324" y="2282217"/>
                    <a:pt x="254437" y="2287349"/>
                  </a:cubicBezTo>
                  <a:cubicBezTo>
                    <a:pt x="234672" y="2291198"/>
                    <a:pt x="214908" y="2292480"/>
                    <a:pt x="196663" y="2298895"/>
                  </a:cubicBezTo>
                  <a:cubicBezTo>
                    <a:pt x="178419" y="2305309"/>
                    <a:pt x="152573" y="2304026"/>
                    <a:pt x="146491" y="2325835"/>
                  </a:cubicBezTo>
                  <a:cubicBezTo>
                    <a:pt x="135849" y="2320704"/>
                    <a:pt x="128247" y="2323269"/>
                    <a:pt x="126727" y="2332250"/>
                  </a:cubicBezTo>
                  <a:cubicBezTo>
                    <a:pt x="126727" y="2334815"/>
                    <a:pt x="125206" y="2337381"/>
                    <a:pt x="122166" y="2337381"/>
                  </a:cubicBezTo>
                  <a:cubicBezTo>
                    <a:pt x="105442" y="2341230"/>
                    <a:pt x="110003" y="2348927"/>
                    <a:pt x="117605" y="2356624"/>
                  </a:cubicBezTo>
                  <a:cubicBezTo>
                    <a:pt x="126727" y="2365604"/>
                    <a:pt x="126727" y="2374585"/>
                    <a:pt x="125206" y="2384848"/>
                  </a:cubicBezTo>
                  <a:cubicBezTo>
                    <a:pt x="122166" y="2398959"/>
                    <a:pt x="119125" y="2414354"/>
                    <a:pt x="116084" y="2428466"/>
                  </a:cubicBezTo>
                  <a:cubicBezTo>
                    <a:pt x="116084" y="2432314"/>
                    <a:pt x="120645" y="2436163"/>
                    <a:pt x="123686" y="2440012"/>
                  </a:cubicBezTo>
                  <a:lnTo>
                    <a:pt x="128247" y="2447709"/>
                  </a:lnTo>
                  <a:lnTo>
                    <a:pt x="128247" y="2469518"/>
                  </a:lnTo>
                  <a:cubicBezTo>
                    <a:pt x="134329" y="2469518"/>
                    <a:pt x="141930" y="2468235"/>
                    <a:pt x="149532" y="2468235"/>
                  </a:cubicBezTo>
                  <a:cubicBezTo>
                    <a:pt x="149532" y="2468235"/>
                    <a:pt x="149532" y="2469518"/>
                    <a:pt x="151052" y="2469518"/>
                  </a:cubicBezTo>
                  <a:cubicBezTo>
                    <a:pt x="146491" y="2470801"/>
                    <a:pt x="143451" y="2472083"/>
                    <a:pt x="138890" y="2474649"/>
                  </a:cubicBezTo>
                  <a:cubicBezTo>
                    <a:pt x="148012" y="2483629"/>
                    <a:pt x="131288" y="2506721"/>
                    <a:pt x="167776" y="2501590"/>
                  </a:cubicBezTo>
                  <a:cubicBezTo>
                    <a:pt x="157134" y="2509287"/>
                    <a:pt x="151052" y="2514419"/>
                    <a:pt x="146491" y="2516984"/>
                  </a:cubicBezTo>
                  <a:cubicBezTo>
                    <a:pt x="149532" y="2523399"/>
                    <a:pt x="152573" y="2527247"/>
                    <a:pt x="154093" y="2531096"/>
                  </a:cubicBezTo>
                  <a:cubicBezTo>
                    <a:pt x="148012" y="2534945"/>
                    <a:pt x="143451" y="2538793"/>
                    <a:pt x="138890" y="2541359"/>
                  </a:cubicBezTo>
                  <a:cubicBezTo>
                    <a:pt x="144971" y="2546491"/>
                    <a:pt x="151052" y="2550339"/>
                    <a:pt x="154093" y="2554188"/>
                  </a:cubicBezTo>
                  <a:cubicBezTo>
                    <a:pt x="160175" y="2549056"/>
                    <a:pt x="166256" y="2543925"/>
                    <a:pt x="172337" y="2543925"/>
                  </a:cubicBezTo>
                  <a:cubicBezTo>
                    <a:pt x="178419" y="2543925"/>
                    <a:pt x="186021" y="2552905"/>
                    <a:pt x="193623" y="2558036"/>
                  </a:cubicBezTo>
                  <a:cubicBezTo>
                    <a:pt x="193623" y="2559319"/>
                    <a:pt x="189061" y="2560602"/>
                    <a:pt x="187541" y="2560602"/>
                  </a:cubicBezTo>
                  <a:cubicBezTo>
                    <a:pt x="176899" y="2550339"/>
                    <a:pt x="166256" y="2549056"/>
                    <a:pt x="155614" y="2560602"/>
                  </a:cubicBezTo>
                  <a:cubicBezTo>
                    <a:pt x="155614" y="2560602"/>
                    <a:pt x="154093" y="2560602"/>
                    <a:pt x="154093" y="2559319"/>
                  </a:cubicBezTo>
                  <a:cubicBezTo>
                    <a:pt x="154093" y="2558036"/>
                    <a:pt x="154093" y="2558036"/>
                    <a:pt x="152573" y="2556754"/>
                  </a:cubicBezTo>
                  <a:cubicBezTo>
                    <a:pt x="146491" y="2561885"/>
                    <a:pt x="148012" y="2565734"/>
                    <a:pt x="155614" y="2569582"/>
                  </a:cubicBezTo>
                  <a:cubicBezTo>
                    <a:pt x="166256" y="2574714"/>
                    <a:pt x="164736" y="2578563"/>
                    <a:pt x="158654" y="2584977"/>
                  </a:cubicBezTo>
                  <a:cubicBezTo>
                    <a:pt x="161695" y="2586260"/>
                    <a:pt x="166256" y="2588826"/>
                    <a:pt x="166256" y="2590108"/>
                  </a:cubicBezTo>
                  <a:cubicBezTo>
                    <a:pt x="166256" y="2596523"/>
                    <a:pt x="181460" y="2600372"/>
                    <a:pt x="169297" y="2608069"/>
                  </a:cubicBezTo>
                  <a:cubicBezTo>
                    <a:pt x="175378" y="2614483"/>
                    <a:pt x="178419" y="2620898"/>
                    <a:pt x="192102" y="2623463"/>
                  </a:cubicBezTo>
                  <a:cubicBezTo>
                    <a:pt x="204265" y="2626029"/>
                    <a:pt x="207306" y="2620898"/>
                    <a:pt x="214908" y="2619615"/>
                  </a:cubicBezTo>
                  <a:cubicBezTo>
                    <a:pt x="222509" y="2618332"/>
                    <a:pt x="231631" y="2622180"/>
                    <a:pt x="239233" y="2623463"/>
                  </a:cubicBezTo>
                  <a:cubicBezTo>
                    <a:pt x="242274" y="2623463"/>
                    <a:pt x="245315" y="2619615"/>
                    <a:pt x="245315" y="2618332"/>
                  </a:cubicBezTo>
                  <a:cubicBezTo>
                    <a:pt x="255957" y="2619615"/>
                    <a:pt x="266600" y="2622180"/>
                    <a:pt x="275722" y="2620898"/>
                  </a:cubicBezTo>
                  <a:cubicBezTo>
                    <a:pt x="289405" y="2619615"/>
                    <a:pt x="297007" y="2623463"/>
                    <a:pt x="298527" y="2633726"/>
                  </a:cubicBezTo>
                  <a:cubicBezTo>
                    <a:pt x="300048" y="2645272"/>
                    <a:pt x="307649" y="2646555"/>
                    <a:pt x="318292" y="2645272"/>
                  </a:cubicBezTo>
                  <a:cubicBezTo>
                    <a:pt x="327414" y="2643989"/>
                    <a:pt x="335016" y="2641423"/>
                    <a:pt x="344138" y="2640141"/>
                  </a:cubicBezTo>
                  <a:cubicBezTo>
                    <a:pt x="339577" y="2636292"/>
                    <a:pt x="333495" y="2632443"/>
                    <a:pt x="325894" y="2627312"/>
                  </a:cubicBezTo>
                  <a:cubicBezTo>
                    <a:pt x="333495" y="2626029"/>
                    <a:pt x="341097" y="2623463"/>
                    <a:pt x="347179" y="2623463"/>
                  </a:cubicBezTo>
                  <a:cubicBezTo>
                    <a:pt x="359342" y="2622180"/>
                    <a:pt x="369984" y="2620898"/>
                    <a:pt x="382147" y="2620898"/>
                  </a:cubicBezTo>
                  <a:cubicBezTo>
                    <a:pt x="386708" y="2620898"/>
                    <a:pt x="391269" y="2623463"/>
                    <a:pt x="395830" y="2627312"/>
                  </a:cubicBezTo>
                  <a:cubicBezTo>
                    <a:pt x="376065" y="2627312"/>
                    <a:pt x="357821" y="2627312"/>
                    <a:pt x="344138" y="2640141"/>
                  </a:cubicBezTo>
                  <a:cubicBezTo>
                    <a:pt x="348699" y="2641423"/>
                    <a:pt x="354780" y="2642707"/>
                    <a:pt x="359342" y="2642707"/>
                  </a:cubicBezTo>
                  <a:cubicBezTo>
                    <a:pt x="385188" y="2641423"/>
                    <a:pt x="412554" y="2640141"/>
                    <a:pt x="438400" y="2638858"/>
                  </a:cubicBezTo>
                  <a:cubicBezTo>
                    <a:pt x="464246" y="2637575"/>
                    <a:pt x="488572" y="2635009"/>
                    <a:pt x="515938" y="2633726"/>
                  </a:cubicBezTo>
                  <a:cubicBezTo>
                    <a:pt x="523540" y="2660667"/>
                    <a:pt x="531142" y="2686324"/>
                    <a:pt x="537223" y="2711982"/>
                  </a:cubicBezTo>
                  <a:cubicBezTo>
                    <a:pt x="534183" y="2713265"/>
                    <a:pt x="531142" y="2714548"/>
                    <a:pt x="528101" y="2714548"/>
                  </a:cubicBezTo>
                  <a:cubicBezTo>
                    <a:pt x="532662" y="2719679"/>
                    <a:pt x="538744" y="2724811"/>
                    <a:pt x="540264" y="2729942"/>
                  </a:cubicBezTo>
                  <a:cubicBezTo>
                    <a:pt x="541784" y="2737640"/>
                    <a:pt x="540264" y="2745337"/>
                    <a:pt x="540264" y="2750468"/>
                  </a:cubicBezTo>
                  <a:cubicBezTo>
                    <a:pt x="550907" y="2753034"/>
                    <a:pt x="556988" y="2754317"/>
                    <a:pt x="564590" y="2755600"/>
                  </a:cubicBezTo>
                  <a:cubicBezTo>
                    <a:pt x="563070" y="2755600"/>
                    <a:pt x="561549" y="2756883"/>
                    <a:pt x="558508" y="2756883"/>
                  </a:cubicBezTo>
                  <a:cubicBezTo>
                    <a:pt x="560029" y="2765863"/>
                    <a:pt x="563070" y="2776126"/>
                    <a:pt x="564590" y="2788955"/>
                  </a:cubicBezTo>
                  <a:lnTo>
                    <a:pt x="588916" y="2788955"/>
                  </a:lnTo>
                  <a:cubicBezTo>
                    <a:pt x="593477" y="2788955"/>
                    <a:pt x="598038" y="2791521"/>
                    <a:pt x="599558" y="2792803"/>
                  </a:cubicBezTo>
                  <a:cubicBezTo>
                    <a:pt x="605640" y="2808198"/>
                    <a:pt x="619323" y="2813330"/>
                    <a:pt x="637567" y="2809481"/>
                  </a:cubicBezTo>
                  <a:cubicBezTo>
                    <a:pt x="645169" y="2808198"/>
                    <a:pt x="654291" y="2808198"/>
                    <a:pt x="661893" y="2808198"/>
                  </a:cubicBezTo>
                  <a:lnTo>
                    <a:pt x="680137" y="2808198"/>
                  </a:lnTo>
                  <a:cubicBezTo>
                    <a:pt x="686219" y="2808198"/>
                    <a:pt x="692300" y="2806915"/>
                    <a:pt x="698381" y="2805632"/>
                  </a:cubicBezTo>
                  <a:cubicBezTo>
                    <a:pt x="699902" y="2801783"/>
                    <a:pt x="699902" y="2797935"/>
                    <a:pt x="701422" y="2792803"/>
                  </a:cubicBezTo>
                  <a:cubicBezTo>
                    <a:pt x="705983" y="2792803"/>
                    <a:pt x="709024" y="2791521"/>
                    <a:pt x="713585" y="2791521"/>
                  </a:cubicBezTo>
                  <a:cubicBezTo>
                    <a:pt x="742472" y="2788955"/>
                    <a:pt x="772879" y="2785106"/>
                    <a:pt x="803286" y="2782540"/>
                  </a:cubicBezTo>
                  <a:cubicBezTo>
                    <a:pt x="803286" y="2782540"/>
                    <a:pt x="804806" y="2785106"/>
                    <a:pt x="806327" y="2788955"/>
                  </a:cubicBezTo>
                  <a:cubicBezTo>
                    <a:pt x="801766" y="2790238"/>
                    <a:pt x="798725" y="2791521"/>
                    <a:pt x="795684" y="2792803"/>
                  </a:cubicBezTo>
                  <a:cubicBezTo>
                    <a:pt x="807847" y="2803067"/>
                    <a:pt x="824571" y="2804349"/>
                    <a:pt x="835214" y="2796652"/>
                  </a:cubicBezTo>
                  <a:cubicBezTo>
                    <a:pt x="829132" y="2792803"/>
                    <a:pt x="824571" y="2790238"/>
                    <a:pt x="816969" y="2786389"/>
                  </a:cubicBezTo>
                  <a:lnTo>
                    <a:pt x="821530" y="2782540"/>
                  </a:lnTo>
                  <a:lnTo>
                    <a:pt x="833693" y="2782540"/>
                  </a:lnTo>
                  <a:lnTo>
                    <a:pt x="833693" y="2781258"/>
                  </a:lnTo>
                  <a:cubicBezTo>
                    <a:pt x="839775" y="2782540"/>
                    <a:pt x="844336" y="2785106"/>
                    <a:pt x="850417" y="2781258"/>
                  </a:cubicBezTo>
                  <a:lnTo>
                    <a:pt x="856499" y="2781258"/>
                  </a:lnTo>
                  <a:lnTo>
                    <a:pt x="909711" y="2783823"/>
                  </a:lnTo>
                  <a:cubicBezTo>
                    <a:pt x="915793" y="2783823"/>
                    <a:pt x="918833" y="2782540"/>
                    <a:pt x="921874" y="2779975"/>
                  </a:cubicBezTo>
                  <a:cubicBezTo>
                    <a:pt x="929476" y="2790238"/>
                    <a:pt x="935557" y="2799218"/>
                    <a:pt x="943159" y="2810764"/>
                  </a:cubicBezTo>
                  <a:cubicBezTo>
                    <a:pt x="941639" y="2810764"/>
                    <a:pt x="938598" y="2812047"/>
                    <a:pt x="935557" y="2812047"/>
                  </a:cubicBezTo>
                  <a:cubicBezTo>
                    <a:pt x="955322" y="2838987"/>
                    <a:pt x="967485" y="2867210"/>
                    <a:pt x="949241" y="2898000"/>
                  </a:cubicBezTo>
                  <a:cubicBezTo>
                    <a:pt x="950761" y="2908263"/>
                    <a:pt x="953802" y="2918526"/>
                    <a:pt x="955322" y="2931354"/>
                  </a:cubicBezTo>
                  <a:lnTo>
                    <a:pt x="970525" y="2931354"/>
                  </a:lnTo>
                  <a:cubicBezTo>
                    <a:pt x="967485" y="2937769"/>
                    <a:pt x="964444" y="2941618"/>
                    <a:pt x="962924" y="2945466"/>
                  </a:cubicBezTo>
                  <a:cubicBezTo>
                    <a:pt x="962924" y="2951881"/>
                    <a:pt x="979648" y="2954446"/>
                    <a:pt x="967485" y="2963427"/>
                  </a:cubicBezTo>
                  <a:lnTo>
                    <a:pt x="970525" y="2968558"/>
                  </a:lnTo>
                  <a:cubicBezTo>
                    <a:pt x="985729" y="2985235"/>
                    <a:pt x="1002453" y="3000630"/>
                    <a:pt x="1019177" y="3019873"/>
                  </a:cubicBezTo>
                  <a:cubicBezTo>
                    <a:pt x="1007014" y="3025005"/>
                    <a:pt x="996372" y="3030136"/>
                    <a:pt x="982688" y="3035268"/>
                  </a:cubicBezTo>
                  <a:cubicBezTo>
                    <a:pt x="996372" y="3036551"/>
                    <a:pt x="997892" y="3042965"/>
                    <a:pt x="993331" y="3051945"/>
                  </a:cubicBezTo>
                  <a:cubicBezTo>
                    <a:pt x="991810" y="3054511"/>
                    <a:pt x="994851" y="3060925"/>
                    <a:pt x="996372" y="3062208"/>
                  </a:cubicBezTo>
                  <a:cubicBezTo>
                    <a:pt x="1013096" y="3066057"/>
                    <a:pt x="1028299" y="3080169"/>
                    <a:pt x="1048064" y="3075037"/>
                  </a:cubicBezTo>
                  <a:cubicBezTo>
                    <a:pt x="1048064" y="3077603"/>
                    <a:pt x="1046543" y="3081451"/>
                    <a:pt x="1045023" y="3082734"/>
                  </a:cubicBezTo>
                  <a:cubicBezTo>
                    <a:pt x="1032860" y="3087866"/>
                    <a:pt x="1020697" y="3091714"/>
                    <a:pt x="1008534" y="3096846"/>
                  </a:cubicBezTo>
                  <a:lnTo>
                    <a:pt x="1026779" y="3104543"/>
                  </a:lnTo>
                  <a:cubicBezTo>
                    <a:pt x="1029820" y="3100694"/>
                    <a:pt x="1031340" y="3096846"/>
                    <a:pt x="1034381" y="3092997"/>
                  </a:cubicBezTo>
                  <a:cubicBezTo>
                    <a:pt x="1043503" y="3096846"/>
                    <a:pt x="1051105" y="3099412"/>
                    <a:pt x="1060227" y="3103260"/>
                  </a:cubicBezTo>
                  <a:cubicBezTo>
                    <a:pt x="1055666" y="3105826"/>
                    <a:pt x="1052625" y="3107109"/>
                    <a:pt x="1049584" y="3108392"/>
                  </a:cubicBezTo>
                  <a:cubicBezTo>
                    <a:pt x="1052625" y="3109675"/>
                    <a:pt x="1055666" y="3112241"/>
                    <a:pt x="1060227" y="3113523"/>
                  </a:cubicBezTo>
                  <a:cubicBezTo>
                    <a:pt x="1064788" y="3114793"/>
                    <a:pt x="1069349" y="3113523"/>
                    <a:pt x="1072390" y="3114793"/>
                  </a:cubicBezTo>
                  <a:cubicBezTo>
                    <a:pt x="1079991" y="3108392"/>
                    <a:pt x="1086073" y="3100694"/>
                    <a:pt x="1093674" y="3096846"/>
                  </a:cubicBezTo>
                  <a:cubicBezTo>
                    <a:pt x="1102797" y="3092997"/>
                    <a:pt x="1350615" y="3071188"/>
                    <a:pt x="1359737" y="3069905"/>
                  </a:cubicBezTo>
                  <a:cubicBezTo>
                    <a:pt x="1371900" y="3068623"/>
                    <a:pt x="1385583" y="3069905"/>
                    <a:pt x="1397746" y="3071188"/>
                  </a:cubicBezTo>
                  <a:lnTo>
                    <a:pt x="1365819" y="3082734"/>
                  </a:lnTo>
                  <a:lnTo>
                    <a:pt x="1370380" y="3090432"/>
                  </a:lnTo>
                  <a:cubicBezTo>
                    <a:pt x="1385583" y="3089149"/>
                    <a:pt x="1397746" y="3089149"/>
                    <a:pt x="1409909" y="3086583"/>
                  </a:cubicBezTo>
                  <a:cubicBezTo>
                    <a:pt x="1417511" y="3085300"/>
                    <a:pt x="1429674" y="3086583"/>
                    <a:pt x="1431194" y="3076320"/>
                  </a:cubicBezTo>
                  <a:cubicBezTo>
                    <a:pt x="1441837" y="3082734"/>
                    <a:pt x="1452479" y="3084017"/>
                    <a:pt x="1466162" y="3078886"/>
                  </a:cubicBezTo>
                  <a:cubicBezTo>
                    <a:pt x="1473764" y="3076320"/>
                    <a:pt x="1482886" y="3076320"/>
                    <a:pt x="1490488" y="3075037"/>
                  </a:cubicBezTo>
                  <a:cubicBezTo>
                    <a:pt x="1508732" y="3073754"/>
                    <a:pt x="1526977" y="3072471"/>
                    <a:pt x="1545221" y="3069905"/>
                  </a:cubicBezTo>
                  <a:lnTo>
                    <a:pt x="1563465" y="3069905"/>
                  </a:lnTo>
                  <a:cubicBezTo>
                    <a:pt x="1564985" y="3067340"/>
                    <a:pt x="1564985" y="3063491"/>
                    <a:pt x="1564985" y="3063491"/>
                  </a:cubicBezTo>
                  <a:cubicBezTo>
                    <a:pt x="1581710" y="3063491"/>
                    <a:pt x="1595393" y="3064774"/>
                    <a:pt x="1610596" y="3064774"/>
                  </a:cubicBezTo>
                  <a:cubicBezTo>
                    <a:pt x="1627320" y="3064774"/>
                    <a:pt x="1634922" y="3055794"/>
                    <a:pt x="1628841" y="3041682"/>
                  </a:cubicBezTo>
                  <a:cubicBezTo>
                    <a:pt x="1633402" y="3041682"/>
                    <a:pt x="1639483" y="3042965"/>
                    <a:pt x="1642524" y="3042965"/>
                  </a:cubicBezTo>
                  <a:cubicBezTo>
                    <a:pt x="1644044" y="3048097"/>
                    <a:pt x="1642524" y="3054511"/>
                    <a:pt x="1645564" y="3055794"/>
                  </a:cubicBezTo>
                  <a:cubicBezTo>
                    <a:pt x="1650126" y="3058359"/>
                    <a:pt x="1657727" y="3058359"/>
                    <a:pt x="1663809" y="3057077"/>
                  </a:cubicBezTo>
                  <a:cubicBezTo>
                    <a:pt x="1671411" y="3055794"/>
                    <a:pt x="1680533" y="3049379"/>
                    <a:pt x="1683573" y="3051945"/>
                  </a:cubicBezTo>
                  <a:cubicBezTo>
                    <a:pt x="1698777" y="3062208"/>
                    <a:pt x="1709419" y="3053228"/>
                    <a:pt x="1717021" y="3048097"/>
                  </a:cubicBezTo>
                  <a:cubicBezTo>
                    <a:pt x="1723103" y="3049379"/>
                    <a:pt x="1726143" y="3053228"/>
                    <a:pt x="1729184" y="3051945"/>
                  </a:cubicBezTo>
                  <a:cubicBezTo>
                    <a:pt x="1736786" y="3050662"/>
                    <a:pt x="1745908" y="3049379"/>
                    <a:pt x="1753510" y="3048097"/>
                  </a:cubicBezTo>
                  <a:cubicBezTo>
                    <a:pt x="1770234" y="3044248"/>
                    <a:pt x="1788478" y="3041682"/>
                    <a:pt x="1805202" y="3041682"/>
                  </a:cubicBezTo>
                  <a:cubicBezTo>
                    <a:pt x="1828007" y="3040399"/>
                    <a:pt x="1849293" y="3035268"/>
                    <a:pt x="1872098" y="3033985"/>
                  </a:cubicBezTo>
                  <a:cubicBezTo>
                    <a:pt x="1882740" y="3032702"/>
                    <a:pt x="1893383" y="3035268"/>
                    <a:pt x="1904025" y="3036551"/>
                  </a:cubicBezTo>
                  <a:cubicBezTo>
                    <a:pt x="1907066" y="3036551"/>
                    <a:pt x="1911627" y="3036551"/>
                    <a:pt x="1911627" y="3035268"/>
                  </a:cubicBezTo>
                  <a:cubicBezTo>
                    <a:pt x="1911627" y="3022439"/>
                    <a:pt x="1935953" y="3028853"/>
                    <a:pt x="1932912" y="3014742"/>
                  </a:cubicBezTo>
                  <a:cubicBezTo>
                    <a:pt x="1935953" y="3016025"/>
                    <a:pt x="1938994" y="3016025"/>
                    <a:pt x="1940514" y="3018590"/>
                  </a:cubicBezTo>
                  <a:cubicBezTo>
                    <a:pt x="1945075" y="3022439"/>
                    <a:pt x="1948116" y="3026287"/>
                    <a:pt x="1952677" y="3030136"/>
                  </a:cubicBezTo>
                  <a:cubicBezTo>
                    <a:pt x="1952677" y="3025005"/>
                    <a:pt x="1952677" y="3021156"/>
                    <a:pt x="1951156" y="3016025"/>
                  </a:cubicBezTo>
                  <a:cubicBezTo>
                    <a:pt x="1966360" y="3022439"/>
                    <a:pt x="1981564" y="3028853"/>
                    <a:pt x="1992206" y="3033985"/>
                  </a:cubicBezTo>
                  <a:cubicBezTo>
                    <a:pt x="2002849" y="3027570"/>
                    <a:pt x="2011971" y="3025005"/>
                    <a:pt x="2018052" y="3018590"/>
                  </a:cubicBezTo>
                  <a:cubicBezTo>
                    <a:pt x="2024134" y="3010893"/>
                    <a:pt x="2022613" y="3009610"/>
                    <a:pt x="2033256" y="3016025"/>
                  </a:cubicBezTo>
                  <a:cubicBezTo>
                    <a:pt x="2031735" y="3017307"/>
                    <a:pt x="2028695" y="3018590"/>
                    <a:pt x="2025654" y="3021156"/>
                  </a:cubicBezTo>
                  <a:cubicBezTo>
                    <a:pt x="2043898" y="3017307"/>
                    <a:pt x="2060622" y="3009610"/>
                    <a:pt x="2078867" y="3010893"/>
                  </a:cubicBezTo>
                  <a:cubicBezTo>
                    <a:pt x="2097111" y="3010893"/>
                    <a:pt x="2115355" y="3013459"/>
                    <a:pt x="2132079" y="3004479"/>
                  </a:cubicBezTo>
                  <a:cubicBezTo>
                    <a:pt x="2133600" y="3008327"/>
                    <a:pt x="2133600" y="3012176"/>
                    <a:pt x="2136640" y="3013459"/>
                  </a:cubicBezTo>
                  <a:cubicBezTo>
                    <a:pt x="2141201" y="3016025"/>
                    <a:pt x="2148803" y="3017307"/>
                    <a:pt x="2150323" y="3016025"/>
                  </a:cubicBezTo>
                  <a:cubicBezTo>
                    <a:pt x="2159446" y="3004479"/>
                    <a:pt x="2174649" y="3005762"/>
                    <a:pt x="2183771" y="3012176"/>
                  </a:cubicBezTo>
                  <a:cubicBezTo>
                    <a:pt x="2195934" y="3019873"/>
                    <a:pt x="2203536" y="3013459"/>
                    <a:pt x="2214178" y="3012176"/>
                  </a:cubicBezTo>
                  <a:cubicBezTo>
                    <a:pt x="2205056" y="3008327"/>
                    <a:pt x="2197455" y="3004479"/>
                    <a:pt x="2189853" y="3001913"/>
                  </a:cubicBezTo>
                  <a:cubicBezTo>
                    <a:pt x="2191373" y="3000630"/>
                    <a:pt x="2191373" y="2999347"/>
                    <a:pt x="2192893" y="2998064"/>
                  </a:cubicBezTo>
                  <a:cubicBezTo>
                    <a:pt x="2197455" y="2999347"/>
                    <a:pt x="2203536" y="3000630"/>
                    <a:pt x="2208097" y="3003196"/>
                  </a:cubicBezTo>
                  <a:cubicBezTo>
                    <a:pt x="2209617" y="2998064"/>
                    <a:pt x="2212658" y="2994216"/>
                    <a:pt x="2214178" y="2990367"/>
                  </a:cubicBezTo>
                  <a:cubicBezTo>
                    <a:pt x="2229382" y="2996781"/>
                    <a:pt x="2243065" y="3001913"/>
                    <a:pt x="2259789" y="2992933"/>
                  </a:cubicBezTo>
                  <a:cubicBezTo>
                    <a:pt x="2262830" y="2991650"/>
                    <a:pt x="2274993" y="2983953"/>
                    <a:pt x="2271952" y="2996781"/>
                  </a:cubicBezTo>
                  <a:cubicBezTo>
                    <a:pt x="2264350" y="3000630"/>
                    <a:pt x="2256748" y="3004479"/>
                    <a:pt x="2249147" y="3007044"/>
                  </a:cubicBezTo>
                  <a:cubicBezTo>
                    <a:pt x="2249147" y="3008327"/>
                    <a:pt x="2250667" y="3008327"/>
                    <a:pt x="2250667" y="3009610"/>
                  </a:cubicBezTo>
                  <a:cubicBezTo>
                    <a:pt x="2259789" y="3008327"/>
                    <a:pt x="2270432" y="3007044"/>
                    <a:pt x="2281074" y="3005762"/>
                  </a:cubicBezTo>
                  <a:cubicBezTo>
                    <a:pt x="2278034" y="3001913"/>
                    <a:pt x="2276513" y="2999347"/>
                    <a:pt x="2274993" y="2996781"/>
                  </a:cubicBezTo>
                  <a:cubicBezTo>
                    <a:pt x="2285635" y="2998064"/>
                    <a:pt x="2297798" y="2999347"/>
                    <a:pt x="2308441" y="2998064"/>
                  </a:cubicBezTo>
                  <a:cubicBezTo>
                    <a:pt x="2331246" y="2996781"/>
                    <a:pt x="2347970" y="2977538"/>
                    <a:pt x="2375336" y="2985235"/>
                  </a:cubicBezTo>
                  <a:cubicBezTo>
                    <a:pt x="2384459" y="2987801"/>
                    <a:pt x="2405743" y="2985235"/>
                    <a:pt x="2407264" y="2968558"/>
                  </a:cubicBezTo>
                  <a:cubicBezTo>
                    <a:pt x="2407264" y="2972407"/>
                    <a:pt x="2407264" y="2977538"/>
                    <a:pt x="2408784" y="2980104"/>
                  </a:cubicBezTo>
                  <a:cubicBezTo>
                    <a:pt x="2423988" y="2976255"/>
                    <a:pt x="2437671" y="2972407"/>
                    <a:pt x="2452875" y="2968558"/>
                  </a:cubicBezTo>
                  <a:cubicBezTo>
                    <a:pt x="2452875" y="2969841"/>
                    <a:pt x="2449834" y="2973689"/>
                    <a:pt x="2451354" y="2976255"/>
                  </a:cubicBezTo>
                  <a:cubicBezTo>
                    <a:pt x="2451354" y="2980104"/>
                    <a:pt x="2454395" y="2983953"/>
                    <a:pt x="2457436" y="2986518"/>
                  </a:cubicBezTo>
                  <a:cubicBezTo>
                    <a:pt x="2458956" y="2987801"/>
                    <a:pt x="2466558" y="2986518"/>
                    <a:pt x="2466558" y="2985235"/>
                  </a:cubicBezTo>
                  <a:cubicBezTo>
                    <a:pt x="2469598" y="2973689"/>
                    <a:pt x="2480241" y="2974972"/>
                    <a:pt x="2490884" y="2974972"/>
                  </a:cubicBezTo>
                  <a:cubicBezTo>
                    <a:pt x="2500006" y="2974972"/>
                    <a:pt x="2510648" y="2973689"/>
                    <a:pt x="2521291" y="2972407"/>
                  </a:cubicBezTo>
                  <a:cubicBezTo>
                    <a:pt x="2525852" y="2965992"/>
                    <a:pt x="2528893" y="2955729"/>
                    <a:pt x="2544096" y="2968558"/>
                  </a:cubicBezTo>
                  <a:cubicBezTo>
                    <a:pt x="2550178" y="2973689"/>
                    <a:pt x="2565381" y="2972407"/>
                    <a:pt x="2566902" y="2962143"/>
                  </a:cubicBezTo>
                  <a:lnTo>
                    <a:pt x="2630757" y="2962143"/>
                  </a:lnTo>
                  <a:lnTo>
                    <a:pt x="2630757" y="2964709"/>
                  </a:lnTo>
                  <a:cubicBezTo>
                    <a:pt x="2638358" y="2963427"/>
                    <a:pt x="2645960" y="2960861"/>
                    <a:pt x="2652042" y="2959578"/>
                  </a:cubicBezTo>
                  <a:cubicBezTo>
                    <a:pt x="2656603" y="2965992"/>
                    <a:pt x="2661164" y="2972407"/>
                    <a:pt x="2667245" y="2980104"/>
                  </a:cubicBezTo>
                  <a:cubicBezTo>
                    <a:pt x="2677888" y="2955729"/>
                    <a:pt x="2690051" y="2950598"/>
                    <a:pt x="2711336" y="2959578"/>
                  </a:cubicBezTo>
                  <a:cubicBezTo>
                    <a:pt x="2714376" y="2960861"/>
                    <a:pt x="2714376" y="2967275"/>
                    <a:pt x="2715896" y="2972407"/>
                  </a:cubicBezTo>
                  <a:cubicBezTo>
                    <a:pt x="2717417" y="2971124"/>
                    <a:pt x="2726539" y="2968558"/>
                    <a:pt x="2726539" y="2967275"/>
                  </a:cubicBezTo>
                  <a:cubicBezTo>
                    <a:pt x="2725019" y="2957012"/>
                    <a:pt x="2741743" y="2964709"/>
                    <a:pt x="2740222" y="2957012"/>
                  </a:cubicBezTo>
                  <a:cubicBezTo>
                    <a:pt x="2753906" y="2962143"/>
                    <a:pt x="2756946" y="2954446"/>
                    <a:pt x="2759987" y="2949315"/>
                  </a:cubicBezTo>
                  <a:cubicBezTo>
                    <a:pt x="2753906" y="2945466"/>
                    <a:pt x="2750865" y="2942900"/>
                    <a:pt x="2746304" y="2939052"/>
                  </a:cubicBezTo>
                  <a:cubicBezTo>
                    <a:pt x="2747824" y="2937769"/>
                    <a:pt x="2747824" y="2936486"/>
                    <a:pt x="2749345" y="2935203"/>
                  </a:cubicBezTo>
                  <a:cubicBezTo>
                    <a:pt x="2761507" y="2941618"/>
                    <a:pt x="2773670" y="2948032"/>
                    <a:pt x="2781272" y="2951881"/>
                  </a:cubicBezTo>
                  <a:cubicBezTo>
                    <a:pt x="2793435" y="2950598"/>
                    <a:pt x="2804077" y="2950598"/>
                    <a:pt x="2814720" y="2949315"/>
                  </a:cubicBezTo>
                  <a:cubicBezTo>
                    <a:pt x="2825362" y="2948032"/>
                    <a:pt x="2836005" y="2944183"/>
                    <a:pt x="2848168" y="2941618"/>
                  </a:cubicBezTo>
                  <a:cubicBezTo>
                    <a:pt x="2849688" y="2944183"/>
                    <a:pt x="2851209" y="2945466"/>
                    <a:pt x="2852729" y="2948032"/>
                  </a:cubicBezTo>
                  <a:cubicBezTo>
                    <a:pt x="2857290" y="2942900"/>
                    <a:pt x="2860330" y="2937769"/>
                    <a:pt x="2866412" y="2928789"/>
                  </a:cubicBezTo>
                  <a:lnTo>
                    <a:pt x="2866412" y="2949315"/>
                  </a:lnTo>
                  <a:cubicBezTo>
                    <a:pt x="2880095" y="2941618"/>
                    <a:pt x="2890738" y="2935203"/>
                    <a:pt x="2899860" y="2928789"/>
                  </a:cubicBezTo>
                  <a:cubicBezTo>
                    <a:pt x="2905941" y="2937769"/>
                    <a:pt x="2910502" y="2946749"/>
                    <a:pt x="2915064" y="2954446"/>
                  </a:cubicBezTo>
                  <a:cubicBezTo>
                    <a:pt x="2916584" y="2954446"/>
                    <a:pt x="2916584" y="2953163"/>
                    <a:pt x="2918104" y="2953163"/>
                  </a:cubicBezTo>
                  <a:cubicBezTo>
                    <a:pt x="2916584" y="2948032"/>
                    <a:pt x="2915064" y="2942900"/>
                    <a:pt x="2912023" y="2936486"/>
                  </a:cubicBezTo>
                  <a:lnTo>
                    <a:pt x="2989561" y="2936486"/>
                  </a:lnTo>
                  <a:cubicBezTo>
                    <a:pt x="2997163" y="2924940"/>
                    <a:pt x="3013887" y="2923657"/>
                    <a:pt x="3027570" y="2935203"/>
                  </a:cubicBezTo>
                  <a:cubicBezTo>
                    <a:pt x="3047335" y="2951881"/>
                    <a:pt x="3050375" y="2951881"/>
                    <a:pt x="3062538" y="2927506"/>
                  </a:cubicBezTo>
                  <a:cubicBezTo>
                    <a:pt x="3068620" y="2930072"/>
                    <a:pt x="3074701" y="2932638"/>
                    <a:pt x="3082303" y="2936486"/>
                  </a:cubicBezTo>
                  <a:cubicBezTo>
                    <a:pt x="3091425" y="2919809"/>
                    <a:pt x="3106629" y="2919809"/>
                    <a:pt x="3124873" y="2924940"/>
                  </a:cubicBezTo>
                  <a:cubicBezTo>
                    <a:pt x="3133995" y="2927506"/>
                    <a:pt x="3144638" y="2922374"/>
                    <a:pt x="3155280" y="2919809"/>
                  </a:cubicBezTo>
                  <a:lnTo>
                    <a:pt x="3162882" y="2926223"/>
                  </a:lnTo>
                  <a:cubicBezTo>
                    <a:pt x="3172004" y="2923657"/>
                    <a:pt x="3179606" y="2922374"/>
                    <a:pt x="3187208" y="2919809"/>
                  </a:cubicBezTo>
                  <a:cubicBezTo>
                    <a:pt x="3188728" y="2923657"/>
                    <a:pt x="3188728" y="2926223"/>
                    <a:pt x="3190248" y="2932638"/>
                  </a:cubicBezTo>
                  <a:cubicBezTo>
                    <a:pt x="3196330" y="2927506"/>
                    <a:pt x="3200891" y="2922374"/>
                    <a:pt x="3208493" y="2915960"/>
                  </a:cubicBezTo>
                  <a:cubicBezTo>
                    <a:pt x="3214574" y="2922374"/>
                    <a:pt x="3219135" y="2928789"/>
                    <a:pt x="3225217" y="2935203"/>
                  </a:cubicBezTo>
                  <a:cubicBezTo>
                    <a:pt x="3235859" y="2935203"/>
                    <a:pt x="3252583" y="2942900"/>
                    <a:pt x="3255624" y="2922374"/>
                  </a:cubicBezTo>
                  <a:cubicBezTo>
                    <a:pt x="3255624" y="2919809"/>
                    <a:pt x="3264746" y="2915960"/>
                    <a:pt x="3269307" y="2914677"/>
                  </a:cubicBezTo>
                  <a:cubicBezTo>
                    <a:pt x="3278429" y="2913394"/>
                    <a:pt x="3287551" y="2912111"/>
                    <a:pt x="3296674" y="2912111"/>
                  </a:cubicBezTo>
                  <a:cubicBezTo>
                    <a:pt x="3293633" y="2906980"/>
                    <a:pt x="3290592" y="2903131"/>
                    <a:pt x="3286031" y="2896717"/>
                  </a:cubicBezTo>
                  <a:cubicBezTo>
                    <a:pt x="3298194" y="2899283"/>
                    <a:pt x="3307316" y="2899283"/>
                    <a:pt x="3314918" y="2901848"/>
                  </a:cubicBezTo>
                  <a:cubicBezTo>
                    <a:pt x="3331642" y="2908263"/>
                    <a:pt x="3345325" y="2908263"/>
                    <a:pt x="3362049" y="2898000"/>
                  </a:cubicBezTo>
                  <a:cubicBezTo>
                    <a:pt x="3359008" y="2896717"/>
                    <a:pt x="3355967" y="2894151"/>
                    <a:pt x="3352927" y="2892868"/>
                  </a:cubicBezTo>
                  <a:cubicBezTo>
                    <a:pt x="3354447" y="2889019"/>
                    <a:pt x="3357488" y="2885171"/>
                    <a:pt x="3359008" y="2881322"/>
                  </a:cubicBezTo>
                  <a:cubicBezTo>
                    <a:pt x="3365090" y="2865928"/>
                    <a:pt x="3380293" y="2876191"/>
                    <a:pt x="3390936" y="2872342"/>
                  </a:cubicBezTo>
                  <a:cubicBezTo>
                    <a:pt x="3390936" y="2872342"/>
                    <a:pt x="3397017" y="2877474"/>
                    <a:pt x="3398538" y="2881322"/>
                  </a:cubicBezTo>
                  <a:cubicBezTo>
                    <a:pt x="3403098" y="2889019"/>
                    <a:pt x="3406139" y="2898000"/>
                    <a:pt x="3410700" y="2906980"/>
                  </a:cubicBezTo>
                  <a:cubicBezTo>
                    <a:pt x="3438067" y="2892868"/>
                    <a:pt x="3462393" y="2898000"/>
                    <a:pt x="3486718" y="2900565"/>
                  </a:cubicBezTo>
                  <a:cubicBezTo>
                    <a:pt x="3480637" y="2898000"/>
                    <a:pt x="3476075" y="2895434"/>
                    <a:pt x="3471515" y="2892868"/>
                  </a:cubicBezTo>
                  <a:cubicBezTo>
                    <a:pt x="3471515" y="2891585"/>
                    <a:pt x="3473035" y="2890302"/>
                    <a:pt x="3473035" y="2889019"/>
                  </a:cubicBezTo>
                  <a:cubicBezTo>
                    <a:pt x="3479116" y="2890302"/>
                    <a:pt x="3486718" y="2892868"/>
                    <a:pt x="3492800" y="2894151"/>
                  </a:cubicBezTo>
                  <a:cubicBezTo>
                    <a:pt x="3492800" y="2892868"/>
                    <a:pt x="3492800" y="2891585"/>
                    <a:pt x="3491279" y="2890302"/>
                  </a:cubicBezTo>
                  <a:cubicBezTo>
                    <a:pt x="3495840" y="2889019"/>
                    <a:pt x="3503442" y="2886454"/>
                    <a:pt x="3504962" y="2887737"/>
                  </a:cubicBezTo>
                  <a:cubicBezTo>
                    <a:pt x="3514084" y="2903131"/>
                    <a:pt x="3529288" y="2891585"/>
                    <a:pt x="3542971" y="2895434"/>
                  </a:cubicBezTo>
                  <a:cubicBezTo>
                    <a:pt x="3539931" y="2885171"/>
                    <a:pt x="3538410" y="2877474"/>
                    <a:pt x="3536890" y="2872342"/>
                  </a:cubicBezTo>
                  <a:cubicBezTo>
                    <a:pt x="3542971" y="2867210"/>
                    <a:pt x="3549053" y="2863362"/>
                    <a:pt x="3558175" y="2858230"/>
                  </a:cubicBezTo>
                  <a:cubicBezTo>
                    <a:pt x="3558175" y="2864645"/>
                    <a:pt x="3556655" y="2871059"/>
                    <a:pt x="3556655" y="2877474"/>
                  </a:cubicBezTo>
                  <a:cubicBezTo>
                    <a:pt x="3556655" y="2883888"/>
                    <a:pt x="3558175" y="2890302"/>
                    <a:pt x="3561216" y="2894151"/>
                  </a:cubicBezTo>
                  <a:cubicBezTo>
                    <a:pt x="3562736" y="2896717"/>
                    <a:pt x="3571858" y="2894151"/>
                    <a:pt x="3577940" y="2892868"/>
                  </a:cubicBezTo>
                  <a:cubicBezTo>
                    <a:pt x="3588582" y="2889019"/>
                    <a:pt x="3599224" y="2883888"/>
                    <a:pt x="3609867" y="2894151"/>
                  </a:cubicBezTo>
                  <a:cubicBezTo>
                    <a:pt x="3611388" y="2895434"/>
                    <a:pt x="3617469" y="2894151"/>
                    <a:pt x="3620510" y="2891585"/>
                  </a:cubicBezTo>
                  <a:cubicBezTo>
                    <a:pt x="3628111" y="2885171"/>
                    <a:pt x="3634193" y="2876191"/>
                    <a:pt x="3643315" y="2890302"/>
                  </a:cubicBezTo>
                  <a:cubicBezTo>
                    <a:pt x="3644835" y="2891585"/>
                    <a:pt x="3653958" y="2891585"/>
                    <a:pt x="3658519" y="2890302"/>
                  </a:cubicBezTo>
                  <a:cubicBezTo>
                    <a:pt x="3669161" y="2886454"/>
                    <a:pt x="3678283" y="2882605"/>
                    <a:pt x="3688926" y="2877474"/>
                  </a:cubicBezTo>
                  <a:cubicBezTo>
                    <a:pt x="3687406" y="2881322"/>
                    <a:pt x="3685885" y="2883888"/>
                    <a:pt x="3685885" y="2886454"/>
                  </a:cubicBezTo>
                  <a:cubicBezTo>
                    <a:pt x="3698048" y="2891585"/>
                    <a:pt x="3708690" y="2894151"/>
                    <a:pt x="3717813" y="2882605"/>
                  </a:cubicBezTo>
                  <a:cubicBezTo>
                    <a:pt x="3720854" y="2878756"/>
                    <a:pt x="3731496" y="2878756"/>
                    <a:pt x="3739098" y="2877474"/>
                  </a:cubicBezTo>
                  <a:cubicBezTo>
                    <a:pt x="3734536" y="2873625"/>
                    <a:pt x="3728455" y="2871059"/>
                    <a:pt x="3722374" y="2867210"/>
                  </a:cubicBezTo>
                  <a:cubicBezTo>
                    <a:pt x="3748220" y="2854382"/>
                    <a:pt x="3751261" y="2855665"/>
                    <a:pt x="3751261" y="2873625"/>
                  </a:cubicBezTo>
                  <a:cubicBezTo>
                    <a:pt x="3754301" y="2868493"/>
                    <a:pt x="3755822" y="2864645"/>
                    <a:pt x="3760383" y="2856947"/>
                  </a:cubicBezTo>
                  <a:cubicBezTo>
                    <a:pt x="3783188" y="2858230"/>
                    <a:pt x="3805993" y="2860796"/>
                    <a:pt x="3830319" y="2862079"/>
                  </a:cubicBezTo>
                  <a:lnTo>
                    <a:pt x="3830319" y="2868493"/>
                  </a:lnTo>
                  <a:lnTo>
                    <a:pt x="3821197" y="2868493"/>
                  </a:lnTo>
                  <a:cubicBezTo>
                    <a:pt x="3802952" y="2869776"/>
                    <a:pt x="3784708" y="2869776"/>
                    <a:pt x="3766464" y="2871059"/>
                  </a:cubicBezTo>
                  <a:cubicBezTo>
                    <a:pt x="3772545" y="2873625"/>
                    <a:pt x="3780147" y="2877474"/>
                    <a:pt x="3786229" y="2880039"/>
                  </a:cubicBezTo>
                  <a:cubicBezTo>
                    <a:pt x="3789269" y="2873625"/>
                    <a:pt x="3790790" y="2874908"/>
                    <a:pt x="3798392" y="2877474"/>
                  </a:cubicBezTo>
                  <a:cubicBezTo>
                    <a:pt x="3809034" y="2880039"/>
                    <a:pt x="3821197" y="2880039"/>
                    <a:pt x="3833360" y="2881322"/>
                  </a:cubicBezTo>
                  <a:cubicBezTo>
                    <a:pt x="3839441" y="2881322"/>
                    <a:pt x="3845523" y="2882605"/>
                    <a:pt x="3853124" y="2883888"/>
                  </a:cubicBezTo>
                  <a:cubicBezTo>
                    <a:pt x="3854645" y="2880039"/>
                    <a:pt x="3857685" y="2874908"/>
                    <a:pt x="3860726" y="2868493"/>
                  </a:cubicBezTo>
                  <a:cubicBezTo>
                    <a:pt x="3877450" y="2891585"/>
                    <a:pt x="3889613" y="2890302"/>
                    <a:pt x="3909378" y="2867210"/>
                  </a:cubicBezTo>
                  <a:cubicBezTo>
                    <a:pt x="3909378" y="2871059"/>
                    <a:pt x="3910898" y="2873625"/>
                    <a:pt x="3910898" y="2876191"/>
                  </a:cubicBezTo>
                  <a:cubicBezTo>
                    <a:pt x="3916980" y="2876191"/>
                    <a:pt x="3921541" y="2876191"/>
                    <a:pt x="3927622" y="2874908"/>
                  </a:cubicBezTo>
                  <a:cubicBezTo>
                    <a:pt x="3926102" y="2877474"/>
                    <a:pt x="3924581" y="2880039"/>
                    <a:pt x="3923061" y="2881322"/>
                  </a:cubicBezTo>
                  <a:lnTo>
                    <a:pt x="3926102" y="2883888"/>
                  </a:lnTo>
                  <a:cubicBezTo>
                    <a:pt x="3930662" y="2880039"/>
                    <a:pt x="3935224" y="2876191"/>
                    <a:pt x="3942826" y="2871059"/>
                  </a:cubicBezTo>
                  <a:cubicBezTo>
                    <a:pt x="3948907" y="2873625"/>
                    <a:pt x="3956509" y="2876191"/>
                    <a:pt x="3962590" y="2878756"/>
                  </a:cubicBezTo>
                  <a:cubicBezTo>
                    <a:pt x="3968671" y="2874908"/>
                    <a:pt x="3976273" y="2871059"/>
                    <a:pt x="3983875" y="2867210"/>
                  </a:cubicBezTo>
                  <a:cubicBezTo>
                    <a:pt x="3994518" y="2885171"/>
                    <a:pt x="4008201" y="2887737"/>
                    <a:pt x="4020364" y="2874908"/>
                  </a:cubicBezTo>
                  <a:cubicBezTo>
                    <a:pt x="4038608" y="2876191"/>
                    <a:pt x="4053811" y="2877474"/>
                    <a:pt x="4064454" y="2877474"/>
                  </a:cubicBezTo>
                  <a:cubicBezTo>
                    <a:pt x="4065975" y="2868493"/>
                    <a:pt x="4067495" y="2862079"/>
                    <a:pt x="4069015" y="2855665"/>
                  </a:cubicBezTo>
                  <a:cubicBezTo>
                    <a:pt x="4075097" y="2856947"/>
                    <a:pt x="4079658" y="2858230"/>
                    <a:pt x="4085739" y="2859513"/>
                  </a:cubicBezTo>
                  <a:cubicBezTo>
                    <a:pt x="4088780" y="2860796"/>
                    <a:pt x="4091821" y="2863362"/>
                    <a:pt x="4094862" y="2864645"/>
                  </a:cubicBezTo>
                  <a:cubicBezTo>
                    <a:pt x="4090300" y="2865928"/>
                    <a:pt x="4085739" y="2865928"/>
                    <a:pt x="4081178" y="2867210"/>
                  </a:cubicBezTo>
                  <a:cubicBezTo>
                    <a:pt x="4094862" y="2877474"/>
                    <a:pt x="4105504" y="2874908"/>
                    <a:pt x="4116146" y="2867210"/>
                  </a:cubicBezTo>
                  <a:cubicBezTo>
                    <a:pt x="4111585" y="2877474"/>
                    <a:pt x="4125269" y="2876191"/>
                    <a:pt x="4126789" y="2876191"/>
                  </a:cubicBezTo>
                  <a:cubicBezTo>
                    <a:pt x="4146553" y="2869776"/>
                    <a:pt x="4164798" y="2865928"/>
                    <a:pt x="4186083" y="2876191"/>
                  </a:cubicBezTo>
                  <a:cubicBezTo>
                    <a:pt x="4189123" y="2863362"/>
                    <a:pt x="4192164" y="2853099"/>
                    <a:pt x="4193685" y="2842836"/>
                  </a:cubicBezTo>
                  <a:cubicBezTo>
                    <a:pt x="4201287" y="2844119"/>
                    <a:pt x="4207368" y="2844119"/>
                    <a:pt x="4214970" y="2845402"/>
                  </a:cubicBezTo>
                  <a:cubicBezTo>
                    <a:pt x="4221051" y="2845402"/>
                    <a:pt x="4227132" y="2846684"/>
                    <a:pt x="4233214" y="2846684"/>
                  </a:cubicBezTo>
                  <a:lnTo>
                    <a:pt x="4233214" y="2850533"/>
                  </a:lnTo>
                  <a:cubicBezTo>
                    <a:pt x="4227132" y="2851816"/>
                    <a:pt x="4222571" y="2853099"/>
                    <a:pt x="4216490" y="2854382"/>
                  </a:cubicBezTo>
                  <a:lnTo>
                    <a:pt x="4216490" y="2858230"/>
                  </a:lnTo>
                  <a:cubicBezTo>
                    <a:pt x="4237775" y="2862079"/>
                    <a:pt x="4257539" y="2865928"/>
                    <a:pt x="4278825" y="2868493"/>
                  </a:cubicBezTo>
                  <a:cubicBezTo>
                    <a:pt x="4283386" y="2869776"/>
                    <a:pt x="4289467" y="2865928"/>
                    <a:pt x="4297069" y="2862079"/>
                  </a:cubicBezTo>
                  <a:cubicBezTo>
                    <a:pt x="4300110" y="2863362"/>
                    <a:pt x="4307711" y="2865928"/>
                    <a:pt x="4316834" y="2867210"/>
                  </a:cubicBezTo>
                  <a:cubicBezTo>
                    <a:pt x="4339639" y="2869776"/>
                    <a:pt x="4363965" y="2872342"/>
                    <a:pt x="4382209" y="2855665"/>
                  </a:cubicBezTo>
                  <a:cubicBezTo>
                    <a:pt x="4383730" y="2869776"/>
                    <a:pt x="4398933" y="2860796"/>
                    <a:pt x="4406535" y="2865928"/>
                  </a:cubicBezTo>
                  <a:cubicBezTo>
                    <a:pt x="4406535" y="2865928"/>
                    <a:pt x="4414137" y="2860796"/>
                    <a:pt x="4417177" y="2858230"/>
                  </a:cubicBezTo>
                  <a:cubicBezTo>
                    <a:pt x="4417177" y="2858230"/>
                    <a:pt x="4415657" y="2856947"/>
                    <a:pt x="4415657" y="2855665"/>
                  </a:cubicBezTo>
                  <a:cubicBezTo>
                    <a:pt x="4418698" y="2856947"/>
                    <a:pt x="4420218" y="2860796"/>
                    <a:pt x="4423259" y="2859513"/>
                  </a:cubicBezTo>
                  <a:cubicBezTo>
                    <a:pt x="4436942" y="2859513"/>
                    <a:pt x="4449105" y="2858230"/>
                    <a:pt x="4458227" y="2858230"/>
                  </a:cubicBezTo>
                  <a:cubicBezTo>
                    <a:pt x="4465829" y="2862079"/>
                    <a:pt x="4470390" y="2865928"/>
                    <a:pt x="4473430" y="2864645"/>
                  </a:cubicBezTo>
                  <a:cubicBezTo>
                    <a:pt x="4491675" y="2863362"/>
                    <a:pt x="4508398" y="2859513"/>
                    <a:pt x="4525123" y="2859513"/>
                  </a:cubicBezTo>
                  <a:cubicBezTo>
                    <a:pt x="4541847" y="2867210"/>
                    <a:pt x="4538806" y="2853099"/>
                    <a:pt x="4535765" y="2845402"/>
                  </a:cubicBezTo>
                  <a:cubicBezTo>
                    <a:pt x="4541847" y="2840270"/>
                    <a:pt x="4547928" y="2836421"/>
                    <a:pt x="4549449" y="2835138"/>
                  </a:cubicBezTo>
                  <a:cubicBezTo>
                    <a:pt x="4558571" y="2835138"/>
                    <a:pt x="4564652" y="2836421"/>
                    <a:pt x="4569213" y="2835138"/>
                  </a:cubicBezTo>
                  <a:cubicBezTo>
                    <a:pt x="4575295" y="2831290"/>
                    <a:pt x="4579856" y="2824875"/>
                    <a:pt x="4587458" y="2817178"/>
                  </a:cubicBezTo>
                  <a:cubicBezTo>
                    <a:pt x="4596580" y="2815895"/>
                    <a:pt x="4611783" y="2813330"/>
                    <a:pt x="4628507" y="2810764"/>
                  </a:cubicBezTo>
                  <a:cubicBezTo>
                    <a:pt x="4628507" y="2810764"/>
                    <a:pt x="4628507" y="2808198"/>
                    <a:pt x="4630027" y="2805632"/>
                  </a:cubicBezTo>
                  <a:cubicBezTo>
                    <a:pt x="4636109" y="2797935"/>
                    <a:pt x="4651313" y="2795369"/>
                    <a:pt x="4642190" y="2781258"/>
                  </a:cubicBezTo>
                  <a:cubicBezTo>
                    <a:pt x="4640670" y="2778692"/>
                    <a:pt x="4640670" y="2770994"/>
                    <a:pt x="4643711" y="2768429"/>
                  </a:cubicBezTo>
                  <a:cubicBezTo>
                    <a:pt x="4654353" y="2756883"/>
                    <a:pt x="4654353" y="2755600"/>
                    <a:pt x="4636109" y="2750468"/>
                  </a:cubicBezTo>
                  <a:cubicBezTo>
                    <a:pt x="4637629" y="2741488"/>
                    <a:pt x="4626987" y="2729942"/>
                    <a:pt x="4642190" y="2728659"/>
                  </a:cubicBezTo>
                  <a:cubicBezTo>
                    <a:pt x="4646751" y="2720962"/>
                    <a:pt x="4648272" y="2717114"/>
                    <a:pt x="4651313" y="2713265"/>
                  </a:cubicBezTo>
                  <a:cubicBezTo>
                    <a:pt x="4652833" y="2710699"/>
                    <a:pt x="4657394" y="2708134"/>
                    <a:pt x="4657394" y="2705568"/>
                  </a:cubicBezTo>
                  <a:cubicBezTo>
                    <a:pt x="4657394" y="2700436"/>
                    <a:pt x="4654353" y="2694022"/>
                    <a:pt x="4655874" y="2690173"/>
                  </a:cubicBezTo>
                  <a:cubicBezTo>
                    <a:pt x="4660435" y="2676062"/>
                    <a:pt x="4661955" y="2663233"/>
                    <a:pt x="4634589" y="2658101"/>
                  </a:cubicBezTo>
                  <a:cubicBezTo>
                    <a:pt x="4645231" y="2654252"/>
                    <a:pt x="4649792" y="2651687"/>
                    <a:pt x="4657394" y="2649121"/>
                  </a:cubicBezTo>
                  <a:cubicBezTo>
                    <a:pt x="4645231" y="2643989"/>
                    <a:pt x="4634589" y="2640141"/>
                    <a:pt x="4620906" y="2635009"/>
                  </a:cubicBezTo>
                  <a:lnTo>
                    <a:pt x="4634589" y="2635009"/>
                  </a:lnTo>
                  <a:lnTo>
                    <a:pt x="4634589" y="2631161"/>
                  </a:lnTo>
                  <a:cubicBezTo>
                    <a:pt x="4626987" y="2631161"/>
                    <a:pt x="4620906" y="2629878"/>
                    <a:pt x="4613304" y="2629878"/>
                  </a:cubicBezTo>
                  <a:cubicBezTo>
                    <a:pt x="4613304" y="2631161"/>
                    <a:pt x="4613304" y="2632443"/>
                    <a:pt x="4611783" y="2633726"/>
                  </a:cubicBezTo>
                  <a:cubicBezTo>
                    <a:pt x="4610263" y="2631161"/>
                    <a:pt x="4608742" y="2628595"/>
                    <a:pt x="4607222" y="2624746"/>
                  </a:cubicBezTo>
                  <a:cubicBezTo>
                    <a:pt x="4646751" y="2617049"/>
                    <a:pt x="4911294" y="2592674"/>
                    <a:pt x="4886968" y="2588826"/>
                  </a:cubicBezTo>
                  <a:cubicBezTo>
                    <a:pt x="4899131" y="2579845"/>
                    <a:pt x="4894570" y="2564451"/>
                    <a:pt x="4915855" y="2563168"/>
                  </a:cubicBezTo>
                  <a:cubicBezTo>
                    <a:pt x="4921936" y="2563168"/>
                    <a:pt x="4932579" y="2554188"/>
                    <a:pt x="4934099" y="2547774"/>
                  </a:cubicBezTo>
                  <a:cubicBezTo>
                    <a:pt x="4937140" y="2538793"/>
                    <a:pt x="4934099" y="2527247"/>
                    <a:pt x="4937140" y="2518267"/>
                  </a:cubicBezTo>
                  <a:cubicBezTo>
                    <a:pt x="4940181" y="2505438"/>
                    <a:pt x="4946262" y="2492610"/>
                    <a:pt x="4950823" y="2482347"/>
                  </a:cubicBezTo>
                  <a:cubicBezTo>
                    <a:pt x="4946262" y="2475932"/>
                    <a:pt x="4941701" y="2469518"/>
                    <a:pt x="4938660" y="2465669"/>
                  </a:cubicBezTo>
                  <a:cubicBezTo>
                    <a:pt x="4944742" y="2461821"/>
                    <a:pt x="4947782" y="2459255"/>
                    <a:pt x="4952343" y="2457972"/>
                  </a:cubicBezTo>
                  <a:cubicBezTo>
                    <a:pt x="4950823" y="2456689"/>
                    <a:pt x="4950823" y="2455406"/>
                    <a:pt x="4949303" y="2454123"/>
                  </a:cubicBezTo>
                  <a:cubicBezTo>
                    <a:pt x="4944742" y="2455406"/>
                    <a:pt x="4940181" y="2456689"/>
                    <a:pt x="4935619" y="2457972"/>
                  </a:cubicBezTo>
                  <a:cubicBezTo>
                    <a:pt x="4961466" y="2440012"/>
                    <a:pt x="4967547" y="2406657"/>
                    <a:pt x="4946262" y="2391262"/>
                  </a:cubicBezTo>
                  <a:cubicBezTo>
                    <a:pt x="4944742" y="2393828"/>
                    <a:pt x="4941701" y="2396394"/>
                    <a:pt x="4940181" y="2398959"/>
                  </a:cubicBezTo>
                  <a:cubicBezTo>
                    <a:pt x="4934099" y="2389979"/>
                    <a:pt x="4917375" y="2387414"/>
                    <a:pt x="4924977" y="2373302"/>
                  </a:cubicBezTo>
                  <a:cubicBezTo>
                    <a:pt x="4924977" y="2373302"/>
                    <a:pt x="4923457" y="2370736"/>
                    <a:pt x="4921936" y="2370736"/>
                  </a:cubicBezTo>
                  <a:cubicBezTo>
                    <a:pt x="4914335" y="2368170"/>
                    <a:pt x="4915855" y="2364322"/>
                    <a:pt x="4912814" y="2359190"/>
                  </a:cubicBezTo>
                  <a:cubicBezTo>
                    <a:pt x="4908253" y="2347644"/>
                    <a:pt x="4909774" y="2336098"/>
                    <a:pt x="4909774" y="2325835"/>
                  </a:cubicBezTo>
                  <a:lnTo>
                    <a:pt x="4909774" y="2279652"/>
                  </a:lnTo>
                  <a:cubicBezTo>
                    <a:pt x="4909774" y="2269388"/>
                    <a:pt x="4915855" y="2264257"/>
                    <a:pt x="4928017" y="2266823"/>
                  </a:cubicBezTo>
                  <a:cubicBezTo>
                    <a:pt x="4928017" y="2266823"/>
                    <a:pt x="4929538" y="2265540"/>
                    <a:pt x="4931058" y="2265540"/>
                  </a:cubicBezTo>
                  <a:cubicBezTo>
                    <a:pt x="4926497" y="2262974"/>
                    <a:pt x="4923457" y="2261691"/>
                    <a:pt x="4920416" y="2259126"/>
                  </a:cubicBezTo>
                  <a:cubicBezTo>
                    <a:pt x="4920416" y="2257843"/>
                    <a:pt x="4921936" y="2256560"/>
                    <a:pt x="4921936" y="2255277"/>
                  </a:cubicBezTo>
                  <a:cubicBezTo>
                    <a:pt x="4932579" y="2257843"/>
                    <a:pt x="4943221" y="2261691"/>
                    <a:pt x="4950823" y="2264257"/>
                  </a:cubicBezTo>
                  <a:cubicBezTo>
                    <a:pt x="4959945" y="2253994"/>
                    <a:pt x="4967547" y="2246297"/>
                    <a:pt x="4973628" y="2241165"/>
                  </a:cubicBezTo>
                  <a:lnTo>
                    <a:pt x="4973628" y="2218073"/>
                  </a:lnTo>
                  <a:cubicBezTo>
                    <a:pt x="4970588" y="2218073"/>
                    <a:pt x="4966026" y="2219356"/>
                    <a:pt x="4961466" y="2219356"/>
                  </a:cubicBezTo>
                  <a:cubicBezTo>
                    <a:pt x="4958425" y="2212942"/>
                    <a:pt x="4956904" y="2206527"/>
                    <a:pt x="4953864" y="2197547"/>
                  </a:cubicBezTo>
                  <a:cubicBezTo>
                    <a:pt x="4961466" y="2201396"/>
                    <a:pt x="4964506" y="2203962"/>
                    <a:pt x="4967547" y="2205245"/>
                  </a:cubicBezTo>
                  <a:cubicBezTo>
                    <a:pt x="4970588" y="2203962"/>
                    <a:pt x="4975149" y="2202679"/>
                    <a:pt x="4979710" y="2200113"/>
                  </a:cubicBezTo>
                  <a:cubicBezTo>
                    <a:pt x="4978190" y="2198830"/>
                    <a:pt x="4976669" y="2197547"/>
                    <a:pt x="4976669" y="2196264"/>
                  </a:cubicBezTo>
                  <a:cubicBezTo>
                    <a:pt x="4972108" y="2196264"/>
                    <a:pt x="4967547" y="2194982"/>
                    <a:pt x="4966026" y="2194982"/>
                  </a:cubicBezTo>
                  <a:cubicBezTo>
                    <a:pt x="4969067" y="2187284"/>
                    <a:pt x="4975149" y="2179587"/>
                    <a:pt x="4972108" y="2175738"/>
                  </a:cubicBezTo>
                  <a:cubicBezTo>
                    <a:pt x="4964506" y="2159061"/>
                    <a:pt x="4972108" y="2146232"/>
                    <a:pt x="4979710" y="2132120"/>
                  </a:cubicBezTo>
                  <a:cubicBezTo>
                    <a:pt x="4981230" y="2128272"/>
                    <a:pt x="4979710" y="2124423"/>
                    <a:pt x="4979710" y="2120574"/>
                  </a:cubicBezTo>
                  <a:cubicBezTo>
                    <a:pt x="4981230" y="2103897"/>
                    <a:pt x="4982751" y="2088503"/>
                    <a:pt x="4984271" y="2065411"/>
                  </a:cubicBezTo>
                  <a:cubicBezTo>
                    <a:pt x="4978190" y="2062845"/>
                    <a:pt x="4969067" y="2056431"/>
                    <a:pt x="4958425" y="2051299"/>
                  </a:cubicBezTo>
                  <a:cubicBezTo>
                    <a:pt x="4949303" y="2047450"/>
                    <a:pt x="4940181" y="2046167"/>
                    <a:pt x="4931058" y="2043602"/>
                  </a:cubicBezTo>
                  <a:cubicBezTo>
                    <a:pt x="4926497" y="2042319"/>
                    <a:pt x="4920416" y="2043602"/>
                    <a:pt x="4915855" y="2042319"/>
                  </a:cubicBezTo>
                  <a:cubicBezTo>
                    <a:pt x="4877846" y="2038470"/>
                    <a:pt x="4838317" y="2033339"/>
                    <a:pt x="4800307" y="2029490"/>
                  </a:cubicBezTo>
                  <a:cubicBezTo>
                    <a:pt x="4768380" y="2025641"/>
                    <a:pt x="4736452" y="2021793"/>
                    <a:pt x="4706045" y="2017944"/>
                  </a:cubicBezTo>
                  <a:cubicBezTo>
                    <a:pt x="4698443" y="2016661"/>
                    <a:pt x="4690842" y="2014096"/>
                    <a:pt x="4681720" y="2014096"/>
                  </a:cubicBezTo>
                  <a:cubicBezTo>
                    <a:pt x="4661955" y="2012812"/>
                    <a:pt x="4640670" y="2012812"/>
                    <a:pt x="4620906" y="2012812"/>
                  </a:cubicBezTo>
                  <a:cubicBezTo>
                    <a:pt x="4610263" y="2012812"/>
                    <a:pt x="4601140" y="2012812"/>
                    <a:pt x="4590498" y="2011530"/>
                  </a:cubicBezTo>
                  <a:cubicBezTo>
                    <a:pt x="4572254" y="2010247"/>
                    <a:pt x="4554009" y="2007681"/>
                    <a:pt x="4535765" y="2006398"/>
                  </a:cubicBezTo>
                  <a:lnTo>
                    <a:pt x="4535765" y="2002550"/>
                  </a:lnTo>
                  <a:cubicBezTo>
                    <a:pt x="4581376" y="1999984"/>
                    <a:pt x="4628507" y="1996135"/>
                    <a:pt x="4675638" y="2003832"/>
                  </a:cubicBezTo>
                  <a:cubicBezTo>
                    <a:pt x="4674118" y="1999984"/>
                    <a:pt x="4672598" y="1996135"/>
                    <a:pt x="4671077" y="1993569"/>
                  </a:cubicBezTo>
                  <a:cubicBezTo>
                    <a:pt x="4681720" y="1992287"/>
                    <a:pt x="4689322" y="1984589"/>
                    <a:pt x="4699964" y="1993569"/>
                  </a:cubicBezTo>
                  <a:cubicBezTo>
                    <a:pt x="4701484" y="1994852"/>
                    <a:pt x="4710607" y="1991004"/>
                    <a:pt x="4716688" y="1989721"/>
                  </a:cubicBezTo>
                  <a:lnTo>
                    <a:pt x="4716688" y="1987155"/>
                  </a:lnTo>
                  <a:lnTo>
                    <a:pt x="4703005" y="1987155"/>
                  </a:lnTo>
                  <a:cubicBezTo>
                    <a:pt x="4718208" y="1976892"/>
                    <a:pt x="4728851" y="1967912"/>
                    <a:pt x="4739493" y="1961497"/>
                  </a:cubicBezTo>
                  <a:cubicBezTo>
                    <a:pt x="4748616" y="1962780"/>
                    <a:pt x="4757738" y="1964063"/>
                    <a:pt x="4763819" y="1965346"/>
                  </a:cubicBezTo>
                  <a:cubicBezTo>
                    <a:pt x="4765339" y="1940971"/>
                    <a:pt x="4741014" y="1939688"/>
                    <a:pt x="4722769" y="1929425"/>
                  </a:cubicBezTo>
                  <a:cubicBezTo>
                    <a:pt x="4730371" y="1925577"/>
                    <a:pt x="4734932" y="1921728"/>
                    <a:pt x="4741014" y="1920445"/>
                  </a:cubicBezTo>
                  <a:cubicBezTo>
                    <a:pt x="4757738" y="1916597"/>
                    <a:pt x="4779023" y="1926860"/>
                    <a:pt x="4789665" y="1905051"/>
                  </a:cubicBezTo>
                  <a:cubicBezTo>
                    <a:pt x="4791185" y="1903768"/>
                    <a:pt x="4795747" y="1903768"/>
                    <a:pt x="4803348" y="1901202"/>
                  </a:cubicBezTo>
                  <a:cubicBezTo>
                    <a:pt x="4798787" y="1897353"/>
                    <a:pt x="4794226" y="1894788"/>
                    <a:pt x="4791185" y="1892222"/>
                  </a:cubicBezTo>
                  <a:cubicBezTo>
                    <a:pt x="4794226" y="1890939"/>
                    <a:pt x="4798787" y="1889656"/>
                    <a:pt x="4798787" y="1889656"/>
                  </a:cubicBezTo>
                  <a:cubicBezTo>
                    <a:pt x="4809430" y="1896071"/>
                    <a:pt x="4817032" y="1901202"/>
                    <a:pt x="4826154" y="1906334"/>
                  </a:cubicBezTo>
                  <a:cubicBezTo>
                    <a:pt x="4827674" y="1905051"/>
                    <a:pt x="4829194" y="1903768"/>
                    <a:pt x="4830715" y="1901202"/>
                  </a:cubicBezTo>
                  <a:cubicBezTo>
                    <a:pt x="4826154" y="1896071"/>
                    <a:pt x="4823113" y="1890939"/>
                    <a:pt x="4818552" y="1885807"/>
                  </a:cubicBezTo>
                  <a:cubicBezTo>
                    <a:pt x="4838317" y="1874262"/>
                    <a:pt x="4839837" y="1867847"/>
                    <a:pt x="4824633" y="1835775"/>
                  </a:cubicBezTo>
                  <a:cubicBezTo>
                    <a:pt x="4835276" y="1834492"/>
                    <a:pt x="4845918" y="1831927"/>
                    <a:pt x="4855040" y="1830644"/>
                  </a:cubicBezTo>
                  <a:cubicBezTo>
                    <a:pt x="4856561" y="1821663"/>
                    <a:pt x="4862642" y="1812683"/>
                    <a:pt x="4861122" y="1804986"/>
                  </a:cubicBezTo>
                  <a:cubicBezTo>
                    <a:pt x="4856561" y="1781894"/>
                    <a:pt x="4883927" y="1771631"/>
                    <a:pt x="4890008" y="1752388"/>
                  </a:cubicBezTo>
                  <a:cubicBezTo>
                    <a:pt x="4890008" y="1751105"/>
                    <a:pt x="4896090" y="1749822"/>
                    <a:pt x="4897610" y="1751105"/>
                  </a:cubicBezTo>
                  <a:cubicBezTo>
                    <a:pt x="4911294" y="1754954"/>
                    <a:pt x="4915855" y="1745974"/>
                    <a:pt x="4920416" y="1739559"/>
                  </a:cubicBezTo>
                  <a:cubicBezTo>
                    <a:pt x="4921936" y="1736993"/>
                    <a:pt x="4923457" y="1734428"/>
                    <a:pt x="4924977" y="1733145"/>
                  </a:cubicBezTo>
                  <a:cubicBezTo>
                    <a:pt x="4938660" y="1726730"/>
                    <a:pt x="4952343" y="1721599"/>
                    <a:pt x="4967547" y="1715184"/>
                  </a:cubicBezTo>
                  <a:cubicBezTo>
                    <a:pt x="4952343" y="1695941"/>
                    <a:pt x="4932579" y="1704921"/>
                    <a:pt x="4915855" y="1702356"/>
                  </a:cubicBezTo>
                  <a:lnTo>
                    <a:pt x="4915855" y="1697224"/>
                  </a:lnTo>
                  <a:cubicBezTo>
                    <a:pt x="4926497" y="1695941"/>
                    <a:pt x="4937140" y="1694658"/>
                    <a:pt x="4949303" y="1693376"/>
                  </a:cubicBezTo>
                  <a:cubicBezTo>
                    <a:pt x="4941701" y="1692092"/>
                    <a:pt x="4935619" y="1690810"/>
                    <a:pt x="4929538" y="1689527"/>
                  </a:cubicBezTo>
                  <a:cubicBezTo>
                    <a:pt x="4937140" y="1683112"/>
                    <a:pt x="4943221" y="1676698"/>
                    <a:pt x="4950823" y="1671567"/>
                  </a:cubicBezTo>
                  <a:cubicBezTo>
                    <a:pt x="4952343" y="1670284"/>
                    <a:pt x="4956904" y="1669001"/>
                    <a:pt x="4958425" y="1669001"/>
                  </a:cubicBezTo>
                  <a:cubicBezTo>
                    <a:pt x="4962986" y="1670284"/>
                    <a:pt x="4967547" y="1674132"/>
                    <a:pt x="4970588" y="1676698"/>
                  </a:cubicBezTo>
                  <a:cubicBezTo>
                    <a:pt x="4972108" y="1672849"/>
                    <a:pt x="4973628" y="1667718"/>
                    <a:pt x="4976669" y="1663869"/>
                  </a:cubicBezTo>
                  <a:cubicBezTo>
                    <a:pt x="4982751" y="1657455"/>
                    <a:pt x="4990352" y="1652323"/>
                    <a:pt x="4996434" y="1647192"/>
                  </a:cubicBezTo>
                  <a:cubicBezTo>
                    <a:pt x="5004035" y="1654889"/>
                    <a:pt x="5011637" y="1662587"/>
                    <a:pt x="5019239" y="1671567"/>
                  </a:cubicBezTo>
                  <a:cubicBezTo>
                    <a:pt x="5020759" y="1671567"/>
                    <a:pt x="5022280" y="1670284"/>
                    <a:pt x="5022280" y="1670284"/>
                  </a:cubicBezTo>
                  <a:cubicBezTo>
                    <a:pt x="5020759" y="1657455"/>
                    <a:pt x="5020759" y="1644626"/>
                    <a:pt x="5019239" y="1631797"/>
                  </a:cubicBezTo>
                  <a:cubicBezTo>
                    <a:pt x="5025320" y="1633080"/>
                    <a:pt x="5029882" y="1633080"/>
                    <a:pt x="5034443" y="1634363"/>
                  </a:cubicBezTo>
                  <a:cubicBezTo>
                    <a:pt x="5035963" y="1633080"/>
                    <a:pt x="5035963" y="1631797"/>
                    <a:pt x="5037484" y="1631797"/>
                  </a:cubicBezTo>
                  <a:cubicBezTo>
                    <a:pt x="5032922" y="1630514"/>
                    <a:pt x="5029882" y="1629232"/>
                    <a:pt x="5025320" y="1627949"/>
                  </a:cubicBezTo>
                  <a:cubicBezTo>
                    <a:pt x="5032922" y="1620251"/>
                    <a:pt x="5037484" y="1615120"/>
                    <a:pt x="5039004" y="1613837"/>
                  </a:cubicBezTo>
                  <a:lnTo>
                    <a:pt x="5039004" y="1589462"/>
                  </a:lnTo>
                  <a:cubicBezTo>
                    <a:pt x="5035963" y="1588179"/>
                    <a:pt x="5032922" y="1585614"/>
                    <a:pt x="5028361" y="1584331"/>
                  </a:cubicBezTo>
                  <a:cubicBezTo>
                    <a:pt x="5025320" y="1583048"/>
                    <a:pt x="5022280" y="1581765"/>
                    <a:pt x="5019239" y="1581765"/>
                  </a:cubicBezTo>
                  <a:cubicBezTo>
                    <a:pt x="5022280" y="1579199"/>
                    <a:pt x="5028361" y="1575351"/>
                    <a:pt x="5029882" y="1575351"/>
                  </a:cubicBezTo>
                  <a:cubicBezTo>
                    <a:pt x="5040274" y="1580482"/>
                    <a:pt x="5037484" y="1566370"/>
                    <a:pt x="5042814" y="1567653"/>
                  </a:cubicBezTo>
                  <a:cubicBezTo>
                    <a:pt x="5042814" y="1563805"/>
                    <a:pt x="5042814" y="1556107"/>
                    <a:pt x="5041544" y="1556107"/>
                  </a:cubicBezTo>
                  <a:cubicBezTo>
                    <a:pt x="5022280" y="1549693"/>
                    <a:pt x="5025320" y="1535581"/>
                    <a:pt x="5020759" y="1526601"/>
                  </a:cubicBezTo>
                  <a:close/>
                  <a:moveTo>
                    <a:pt x="278763" y="1000620"/>
                  </a:moveTo>
                  <a:lnTo>
                    <a:pt x="322853" y="1000620"/>
                  </a:lnTo>
                  <a:cubicBezTo>
                    <a:pt x="312211" y="1012166"/>
                    <a:pt x="286364" y="1012166"/>
                    <a:pt x="278763" y="1000620"/>
                  </a:cubicBezTo>
                  <a:close/>
                  <a:moveTo>
                    <a:pt x="582834" y="1522753"/>
                  </a:moveTo>
                  <a:lnTo>
                    <a:pt x="582834" y="1517621"/>
                  </a:lnTo>
                  <a:cubicBezTo>
                    <a:pt x="602599" y="1516338"/>
                    <a:pt x="623884" y="1515055"/>
                    <a:pt x="643649" y="1515055"/>
                  </a:cubicBezTo>
                  <a:cubicBezTo>
                    <a:pt x="622364" y="1515055"/>
                    <a:pt x="604119" y="1530450"/>
                    <a:pt x="582834" y="1522753"/>
                  </a:cubicBezTo>
                  <a:close/>
                  <a:moveTo>
                    <a:pt x="216428" y="2144949"/>
                  </a:moveTo>
                  <a:cubicBezTo>
                    <a:pt x="225550" y="2137252"/>
                    <a:pt x="233152" y="2132120"/>
                    <a:pt x="236193" y="2128272"/>
                  </a:cubicBezTo>
                  <a:cubicBezTo>
                    <a:pt x="243794" y="2133403"/>
                    <a:pt x="248355" y="2137252"/>
                    <a:pt x="252917" y="2141101"/>
                  </a:cubicBezTo>
                  <a:cubicBezTo>
                    <a:pt x="242274" y="2141101"/>
                    <a:pt x="231632" y="2142383"/>
                    <a:pt x="216428" y="2144949"/>
                  </a:cubicBezTo>
                  <a:close/>
                  <a:moveTo>
                    <a:pt x="322853" y="2138535"/>
                  </a:moveTo>
                  <a:lnTo>
                    <a:pt x="283324" y="2138535"/>
                  </a:lnTo>
                  <a:cubicBezTo>
                    <a:pt x="281803" y="2138535"/>
                    <a:pt x="280283" y="2133403"/>
                    <a:pt x="277242" y="2129555"/>
                  </a:cubicBezTo>
                  <a:cubicBezTo>
                    <a:pt x="295487" y="2130838"/>
                    <a:pt x="309170" y="2132120"/>
                    <a:pt x="322853" y="2133403"/>
                  </a:cubicBezTo>
                  <a:lnTo>
                    <a:pt x="322853" y="2138535"/>
                  </a:lnTo>
                  <a:close/>
                  <a:moveTo>
                    <a:pt x="333496" y="2137252"/>
                  </a:moveTo>
                  <a:cubicBezTo>
                    <a:pt x="331975" y="2135969"/>
                    <a:pt x="331975" y="2134686"/>
                    <a:pt x="330455" y="2134686"/>
                  </a:cubicBezTo>
                  <a:cubicBezTo>
                    <a:pt x="336536" y="2130838"/>
                    <a:pt x="344138" y="2128272"/>
                    <a:pt x="350219" y="2124423"/>
                  </a:cubicBezTo>
                  <a:cubicBezTo>
                    <a:pt x="354781" y="2120574"/>
                    <a:pt x="356301" y="2114160"/>
                    <a:pt x="360862" y="2107746"/>
                  </a:cubicBezTo>
                  <a:cubicBezTo>
                    <a:pt x="373025" y="2128272"/>
                    <a:pt x="398871" y="2121858"/>
                    <a:pt x="421676" y="2126989"/>
                  </a:cubicBezTo>
                  <a:cubicBezTo>
                    <a:pt x="391269" y="2129555"/>
                    <a:pt x="362382" y="2133403"/>
                    <a:pt x="333496" y="2137252"/>
                  </a:cubicBezTo>
                  <a:close/>
                  <a:moveTo>
                    <a:pt x="134329" y="2452840"/>
                  </a:moveTo>
                  <a:cubicBezTo>
                    <a:pt x="135849" y="2452840"/>
                    <a:pt x="135849" y="2452840"/>
                    <a:pt x="134329" y="2452840"/>
                  </a:cubicBezTo>
                  <a:close/>
                  <a:moveTo>
                    <a:pt x="411034" y="2636292"/>
                  </a:moveTo>
                  <a:cubicBezTo>
                    <a:pt x="409513" y="2627312"/>
                    <a:pt x="407993" y="2620898"/>
                    <a:pt x="406473" y="2611918"/>
                  </a:cubicBezTo>
                  <a:cubicBezTo>
                    <a:pt x="417115" y="2614483"/>
                    <a:pt x="423197" y="2615766"/>
                    <a:pt x="429278" y="2618332"/>
                  </a:cubicBezTo>
                  <a:cubicBezTo>
                    <a:pt x="423197" y="2623463"/>
                    <a:pt x="418636" y="2628595"/>
                    <a:pt x="411034" y="2636292"/>
                  </a:cubicBezTo>
                  <a:close/>
                  <a:moveTo>
                    <a:pt x="759196" y="1060916"/>
                  </a:moveTo>
                  <a:cubicBezTo>
                    <a:pt x="748553" y="1062199"/>
                    <a:pt x="737911" y="1066047"/>
                    <a:pt x="728789" y="1066047"/>
                  </a:cubicBezTo>
                  <a:cubicBezTo>
                    <a:pt x="718146" y="1067330"/>
                    <a:pt x="707504" y="1066047"/>
                    <a:pt x="695341" y="1066047"/>
                  </a:cubicBezTo>
                  <a:cubicBezTo>
                    <a:pt x="693820" y="1064765"/>
                    <a:pt x="692300" y="1060916"/>
                    <a:pt x="690780" y="1057067"/>
                  </a:cubicBezTo>
                  <a:cubicBezTo>
                    <a:pt x="701422" y="1054501"/>
                    <a:pt x="712065" y="1050653"/>
                    <a:pt x="724228" y="1048087"/>
                  </a:cubicBezTo>
                  <a:cubicBezTo>
                    <a:pt x="724228" y="1051936"/>
                    <a:pt x="722707" y="1054501"/>
                    <a:pt x="722707" y="1058350"/>
                  </a:cubicBezTo>
                  <a:cubicBezTo>
                    <a:pt x="736390" y="1050653"/>
                    <a:pt x="748553" y="1051936"/>
                    <a:pt x="759196" y="1060916"/>
                  </a:cubicBezTo>
                  <a:cubicBezTo>
                    <a:pt x="775920" y="1050653"/>
                    <a:pt x="778960" y="1051936"/>
                    <a:pt x="783522" y="1073745"/>
                  </a:cubicBezTo>
                  <a:cubicBezTo>
                    <a:pt x="774399" y="1068613"/>
                    <a:pt x="766798" y="1064765"/>
                    <a:pt x="759196" y="1060916"/>
                  </a:cubicBezTo>
                  <a:close/>
                  <a:moveTo>
                    <a:pt x="816969" y="1058350"/>
                  </a:moveTo>
                  <a:cubicBezTo>
                    <a:pt x="820010" y="1055784"/>
                    <a:pt x="823051" y="1053219"/>
                    <a:pt x="824571" y="1050653"/>
                  </a:cubicBezTo>
                  <a:cubicBezTo>
                    <a:pt x="835214" y="1062199"/>
                    <a:pt x="835214" y="1062199"/>
                    <a:pt x="812408" y="1071179"/>
                  </a:cubicBezTo>
                  <a:lnTo>
                    <a:pt x="789603" y="1055784"/>
                  </a:lnTo>
                  <a:cubicBezTo>
                    <a:pt x="804807" y="1045521"/>
                    <a:pt x="813929" y="1045521"/>
                    <a:pt x="816969" y="1058350"/>
                  </a:cubicBezTo>
                  <a:close/>
                  <a:moveTo>
                    <a:pt x="829132" y="2772278"/>
                  </a:moveTo>
                  <a:cubicBezTo>
                    <a:pt x="830653" y="2770994"/>
                    <a:pt x="832173" y="2770994"/>
                    <a:pt x="833693" y="2769712"/>
                  </a:cubicBezTo>
                  <a:cubicBezTo>
                    <a:pt x="835214" y="2772278"/>
                    <a:pt x="838254" y="2774843"/>
                    <a:pt x="841295" y="2778692"/>
                  </a:cubicBezTo>
                  <a:cubicBezTo>
                    <a:pt x="838254" y="2778692"/>
                    <a:pt x="835214" y="2778692"/>
                    <a:pt x="832173" y="2779975"/>
                  </a:cubicBezTo>
                  <a:cubicBezTo>
                    <a:pt x="830653" y="2776126"/>
                    <a:pt x="830653" y="2773560"/>
                    <a:pt x="829132" y="2772278"/>
                  </a:cubicBezTo>
                  <a:close/>
                  <a:moveTo>
                    <a:pt x="921874" y="2763297"/>
                  </a:moveTo>
                  <a:cubicBezTo>
                    <a:pt x="923395" y="2767146"/>
                    <a:pt x="924915" y="2769712"/>
                    <a:pt x="927956" y="2772278"/>
                  </a:cubicBezTo>
                  <a:lnTo>
                    <a:pt x="923395" y="2772278"/>
                  </a:lnTo>
                  <a:cubicBezTo>
                    <a:pt x="923395" y="2769712"/>
                    <a:pt x="923395" y="2767146"/>
                    <a:pt x="921874" y="2763297"/>
                  </a:cubicBezTo>
                  <a:close/>
                  <a:moveTo>
                    <a:pt x="1046543" y="3049379"/>
                  </a:moveTo>
                  <a:cubicBezTo>
                    <a:pt x="1041982" y="3042965"/>
                    <a:pt x="1038942" y="3037834"/>
                    <a:pt x="1035901" y="3032702"/>
                  </a:cubicBezTo>
                  <a:lnTo>
                    <a:pt x="1043503" y="3026288"/>
                  </a:lnTo>
                  <a:cubicBezTo>
                    <a:pt x="1054145" y="3032702"/>
                    <a:pt x="1055666" y="3042965"/>
                    <a:pt x="1046543" y="3049379"/>
                  </a:cubicBezTo>
                  <a:close/>
                  <a:moveTo>
                    <a:pt x="1432714" y="3075037"/>
                  </a:moveTo>
                  <a:cubicBezTo>
                    <a:pt x="1426633" y="3072471"/>
                    <a:pt x="1420552" y="3071189"/>
                    <a:pt x="1414470" y="3068623"/>
                  </a:cubicBezTo>
                  <a:cubicBezTo>
                    <a:pt x="1420552" y="3063491"/>
                    <a:pt x="1426633" y="3058360"/>
                    <a:pt x="1431194" y="3055794"/>
                  </a:cubicBezTo>
                  <a:lnTo>
                    <a:pt x="1449438" y="3067340"/>
                  </a:lnTo>
                  <a:cubicBezTo>
                    <a:pt x="1444877" y="3069905"/>
                    <a:pt x="1438796" y="3072471"/>
                    <a:pt x="1432714" y="3075037"/>
                  </a:cubicBezTo>
                  <a:close/>
                  <a:moveTo>
                    <a:pt x="4122228" y="2856947"/>
                  </a:moveTo>
                  <a:cubicBezTo>
                    <a:pt x="4120707" y="2858230"/>
                    <a:pt x="4122228" y="2860796"/>
                    <a:pt x="4122228" y="2863362"/>
                  </a:cubicBezTo>
                  <a:lnTo>
                    <a:pt x="4099422" y="2867210"/>
                  </a:lnTo>
                  <a:cubicBezTo>
                    <a:pt x="4096382" y="2855665"/>
                    <a:pt x="4102463" y="2849250"/>
                    <a:pt x="4116146" y="2847967"/>
                  </a:cubicBezTo>
                  <a:cubicBezTo>
                    <a:pt x="4120707" y="2847967"/>
                    <a:pt x="4126789" y="2845402"/>
                    <a:pt x="4134391" y="2845402"/>
                  </a:cubicBezTo>
                  <a:cubicBezTo>
                    <a:pt x="4129830" y="2849250"/>
                    <a:pt x="4125269" y="2851816"/>
                    <a:pt x="4122228" y="2856947"/>
                  </a:cubicBezTo>
                  <a:close/>
                  <a:moveTo>
                    <a:pt x="4152635" y="2854382"/>
                  </a:moveTo>
                  <a:cubicBezTo>
                    <a:pt x="4146553" y="2853099"/>
                    <a:pt x="4141993" y="2849250"/>
                    <a:pt x="4137431" y="2846685"/>
                  </a:cubicBezTo>
                  <a:cubicBezTo>
                    <a:pt x="4143513" y="2840270"/>
                    <a:pt x="4148074" y="2836421"/>
                    <a:pt x="4151114" y="2832573"/>
                  </a:cubicBezTo>
                  <a:cubicBezTo>
                    <a:pt x="4157196" y="2838987"/>
                    <a:pt x="4163278" y="2844119"/>
                    <a:pt x="4169359" y="2851816"/>
                  </a:cubicBezTo>
                  <a:cubicBezTo>
                    <a:pt x="4164798" y="2853099"/>
                    <a:pt x="4158716" y="2854382"/>
                    <a:pt x="4152635" y="2854382"/>
                  </a:cubicBezTo>
                  <a:close/>
                  <a:moveTo>
                    <a:pt x="4312272" y="1987155"/>
                  </a:moveTo>
                  <a:cubicBezTo>
                    <a:pt x="4312272" y="1984589"/>
                    <a:pt x="4312272" y="1983306"/>
                    <a:pt x="4310752" y="1980741"/>
                  </a:cubicBezTo>
                  <a:lnTo>
                    <a:pt x="4342680" y="1976892"/>
                  </a:lnTo>
                  <a:cubicBezTo>
                    <a:pt x="4342680" y="1979458"/>
                    <a:pt x="4344200" y="1982023"/>
                    <a:pt x="4344200" y="1984589"/>
                  </a:cubicBezTo>
                  <a:cubicBezTo>
                    <a:pt x="4332038" y="1984589"/>
                    <a:pt x="4321395" y="1985872"/>
                    <a:pt x="4312272" y="1987155"/>
                  </a:cubicBezTo>
                  <a:close/>
                  <a:moveTo>
                    <a:pt x="4391331" y="1989721"/>
                  </a:moveTo>
                  <a:cubicBezTo>
                    <a:pt x="4382209" y="1989721"/>
                    <a:pt x="4371566" y="1989721"/>
                    <a:pt x="4362445" y="1987155"/>
                  </a:cubicBezTo>
                  <a:cubicBezTo>
                    <a:pt x="4357883" y="1985872"/>
                    <a:pt x="4356363" y="1980741"/>
                    <a:pt x="4351802" y="1978175"/>
                  </a:cubicBezTo>
                  <a:cubicBezTo>
                    <a:pt x="4353322" y="1976892"/>
                    <a:pt x="4353322" y="1975609"/>
                    <a:pt x="4354843" y="1974326"/>
                  </a:cubicBezTo>
                  <a:cubicBezTo>
                    <a:pt x="4368526" y="1976892"/>
                    <a:pt x="4380689" y="1978175"/>
                    <a:pt x="4392852" y="1980741"/>
                  </a:cubicBezTo>
                  <a:cubicBezTo>
                    <a:pt x="4391331" y="1984589"/>
                    <a:pt x="4391331" y="1988438"/>
                    <a:pt x="4391331" y="1989721"/>
                  </a:cubicBezTo>
                  <a:close/>
                  <a:moveTo>
                    <a:pt x="4459748" y="1988438"/>
                  </a:moveTo>
                  <a:cubicBezTo>
                    <a:pt x="4449105" y="1987155"/>
                    <a:pt x="4438462" y="1980741"/>
                    <a:pt x="4427820" y="1989721"/>
                  </a:cubicBezTo>
                  <a:cubicBezTo>
                    <a:pt x="4426299" y="1991004"/>
                    <a:pt x="4417177" y="1987155"/>
                    <a:pt x="4412616" y="1985872"/>
                  </a:cubicBezTo>
                  <a:cubicBezTo>
                    <a:pt x="4412616" y="1984589"/>
                    <a:pt x="4414137" y="1982023"/>
                    <a:pt x="4414137" y="1980741"/>
                  </a:cubicBezTo>
                  <a:lnTo>
                    <a:pt x="4464309" y="1980741"/>
                  </a:lnTo>
                  <a:cubicBezTo>
                    <a:pt x="4465829" y="1980741"/>
                    <a:pt x="4467349" y="1984589"/>
                    <a:pt x="4468870" y="1987155"/>
                  </a:cubicBezTo>
                  <a:cubicBezTo>
                    <a:pt x="4464309" y="1987155"/>
                    <a:pt x="4461268" y="1988438"/>
                    <a:pt x="4459748" y="1988438"/>
                  </a:cubicBezTo>
                  <a:close/>
                  <a:moveTo>
                    <a:pt x="4604181" y="2624746"/>
                  </a:moveTo>
                  <a:cubicBezTo>
                    <a:pt x="4602661" y="2626029"/>
                    <a:pt x="4602661" y="2627312"/>
                    <a:pt x="4602661" y="2626029"/>
                  </a:cubicBezTo>
                  <a:cubicBezTo>
                    <a:pt x="4601140" y="2626029"/>
                    <a:pt x="4601140" y="2624746"/>
                    <a:pt x="4604181" y="2624746"/>
                  </a:cubicBezTo>
                  <a:close/>
                  <a:moveTo>
                    <a:pt x="155613" y="2555471"/>
                  </a:moveTo>
                  <a:cubicBezTo>
                    <a:pt x="154093" y="2555471"/>
                    <a:pt x="154093" y="2556754"/>
                    <a:pt x="152573" y="2556754"/>
                  </a:cubicBezTo>
                  <a:cubicBezTo>
                    <a:pt x="152573" y="2556754"/>
                    <a:pt x="154093" y="2555471"/>
                    <a:pt x="155613" y="2555471"/>
                  </a:cubicBezTo>
                  <a:close/>
                  <a:moveTo>
                    <a:pt x="734870" y="2797935"/>
                  </a:moveTo>
                  <a:cubicBezTo>
                    <a:pt x="740951" y="2800501"/>
                    <a:pt x="747033" y="2803067"/>
                    <a:pt x="751594" y="2804349"/>
                  </a:cubicBezTo>
                  <a:cubicBezTo>
                    <a:pt x="730309" y="2814612"/>
                    <a:pt x="716626" y="2812047"/>
                    <a:pt x="702942" y="2794086"/>
                  </a:cubicBezTo>
                  <a:cubicBezTo>
                    <a:pt x="707503" y="2794086"/>
                    <a:pt x="710544" y="2792803"/>
                    <a:pt x="715105" y="2792803"/>
                  </a:cubicBezTo>
                  <a:cubicBezTo>
                    <a:pt x="721187" y="2794086"/>
                    <a:pt x="728788" y="2795369"/>
                    <a:pt x="734870" y="2797935"/>
                  </a:cubicBezTo>
                  <a:close/>
                  <a:moveTo>
                    <a:pt x="3392456" y="2903131"/>
                  </a:moveTo>
                  <a:cubicBezTo>
                    <a:pt x="3387895" y="2901848"/>
                    <a:pt x="3384854" y="2901848"/>
                    <a:pt x="3378773" y="2900565"/>
                  </a:cubicBezTo>
                  <a:cubicBezTo>
                    <a:pt x="3372691" y="2899283"/>
                    <a:pt x="3365090" y="2895434"/>
                    <a:pt x="3355967" y="2892868"/>
                  </a:cubicBezTo>
                  <a:cubicBezTo>
                    <a:pt x="3362049" y="2891585"/>
                    <a:pt x="3366610" y="2889019"/>
                    <a:pt x="3372691" y="2887737"/>
                  </a:cubicBezTo>
                  <a:cubicBezTo>
                    <a:pt x="3389415" y="2883888"/>
                    <a:pt x="3397017" y="2890302"/>
                    <a:pt x="3392456" y="2903131"/>
                  </a:cubicBezTo>
                  <a:close/>
                  <a:moveTo>
                    <a:pt x="3099027" y="2932638"/>
                  </a:moveTo>
                  <a:cubicBezTo>
                    <a:pt x="3108149" y="2933920"/>
                    <a:pt x="3118791" y="2933920"/>
                    <a:pt x="3129434" y="2935203"/>
                  </a:cubicBezTo>
                  <a:cubicBezTo>
                    <a:pt x="3124873" y="2948032"/>
                    <a:pt x="3112710" y="2944183"/>
                    <a:pt x="3103588" y="2942900"/>
                  </a:cubicBezTo>
                  <a:cubicBezTo>
                    <a:pt x="3100547" y="2942900"/>
                    <a:pt x="3097506" y="2937769"/>
                    <a:pt x="3094466" y="2935203"/>
                  </a:cubicBezTo>
                  <a:cubicBezTo>
                    <a:pt x="3095986" y="2933920"/>
                    <a:pt x="3097506" y="2932638"/>
                    <a:pt x="3099027" y="2932638"/>
                  </a:cubicBezTo>
                  <a:close/>
                  <a:moveTo>
                    <a:pt x="260518" y="2631161"/>
                  </a:moveTo>
                  <a:cubicBezTo>
                    <a:pt x="262039" y="2635009"/>
                    <a:pt x="263559" y="2637575"/>
                    <a:pt x="265079" y="2642707"/>
                  </a:cubicBezTo>
                  <a:cubicBezTo>
                    <a:pt x="255957" y="2642707"/>
                    <a:pt x="248355" y="2642707"/>
                    <a:pt x="240754" y="2641423"/>
                  </a:cubicBezTo>
                  <a:lnTo>
                    <a:pt x="240754" y="2632443"/>
                  </a:lnTo>
                  <a:cubicBezTo>
                    <a:pt x="246835" y="2632443"/>
                    <a:pt x="252916" y="2632443"/>
                    <a:pt x="260518" y="2631161"/>
                  </a:cubicBezTo>
                  <a:close/>
                  <a:moveTo>
                    <a:pt x="853458" y="2790238"/>
                  </a:moveTo>
                  <a:cubicBezTo>
                    <a:pt x="862580" y="2791521"/>
                    <a:pt x="871702" y="2791521"/>
                    <a:pt x="882345" y="2792803"/>
                  </a:cubicBezTo>
                  <a:cubicBezTo>
                    <a:pt x="876263" y="2797935"/>
                    <a:pt x="851938" y="2801783"/>
                    <a:pt x="847376" y="2797935"/>
                  </a:cubicBezTo>
                  <a:cubicBezTo>
                    <a:pt x="847376" y="2796652"/>
                    <a:pt x="845856" y="2794086"/>
                    <a:pt x="847376" y="2792803"/>
                  </a:cubicBezTo>
                  <a:cubicBezTo>
                    <a:pt x="848897" y="2791521"/>
                    <a:pt x="851938" y="2790238"/>
                    <a:pt x="853458" y="2790238"/>
                  </a:cubicBezTo>
                  <a:close/>
                </a:path>
              </a:pathLst>
            </a:custGeom>
            <a:blipFill>
              <a:blip r:embed="rId3"/>
              <a:stretch>
                <a:fillRect l="-2540" t="0" r="-254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90600"/>
            <a:ext cx="7589082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sz="6999">
                <a:solidFill>
                  <a:srgbClr val="FFFFFF"/>
                </a:solidFill>
                <a:latin typeface="Finger Paint"/>
                <a:ea typeface="Finger Paint"/>
                <a:cs typeface="Finger Paint"/>
                <a:sym typeface="Finger Paint"/>
              </a:rPr>
              <a:t>DESVIO PADRÃO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7105" y="3942171"/>
            <a:ext cx="7101799" cy="363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desvio padrão é uma medida de dispersão que indica o quanto os valores de um conjunto de dados se afastam, em média, da média do conjunto. Ele é útil para entender a variabilidade ou a dispersão dos dados.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5547" y="658823"/>
            <a:ext cx="16916906" cy="8969354"/>
            <a:chOff x="0" y="0"/>
            <a:chExt cx="4455482" cy="23622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5482" cy="2362299"/>
            </a:xfrm>
            <a:custGeom>
              <a:avLst/>
              <a:gdLst/>
              <a:ahLst/>
              <a:cxnLst/>
              <a:rect r="r" b="b" t="t" l="l"/>
              <a:pathLst>
                <a:path h="2362299" w="4455482">
                  <a:moveTo>
                    <a:pt x="0" y="0"/>
                  </a:moveTo>
                  <a:lnTo>
                    <a:pt x="4455482" y="0"/>
                  </a:lnTo>
                  <a:lnTo>
                    <a:pt x="4455482" y="2362299"/>
                  </a:lnTo>
                  <a:lnTo>
                    <a:pt x="0" y="23622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55482" cy="2400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5547" y="6195784"/>
            <a:ext cx="16916906" cy="5397068"/>
            <a:chOff x="0" y="0"/>
            <a:chExt cx="6340094" cy="20227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1938" y="-127"/>
              <a:ext cx="6405753" cy="2105383"/>
            </a:xfrm>
            <a:custGeom>
              <a:avLst/>
              <a:gdLst/>
              <a:ahLst/>
              <a:cxnLst/>
              <a:rect r="r" b="b" t="t" l="l"/>
              <a:pathLst>
                <a:path h="2105383" w="6405753">
                  <a:moveTo>
                    <a:pt x="6344539" y="1912919"/>
                  </a:moveTo>
                  <a:cubicBezTo>
                    <a:pt x="6225032" y="1936183"/>
                    <a:pt x="6134989" y="1885229"/>
                    <a:pt x="6031484" y="1912919"/>
                  </a:cubicBezTo>
                  <a:cubicBezTo>
                    <a:pt x="5947918" y="1944754"/>
                    <a:pt x="5774182" y="1914709"/>
                    <a:pt x="5662676" y="2014733"/>
                  </a:cubicBezTo>
                  <a:cubicBezTo>
                    <a:pt x="5609590" y="1966039"/>
                    <a:pt x="5529707" y="2042391"/>
                    <a:pt x="5288280" y="2012566"/>
                  </a:cubicBezTo>
                  <a:cubicBezTo>
                    <a:pt x="5287391" y="2057758"/>
                    <a:pt x="5234051" y="1972915"/>
                    <a:pt x="5208143" y="2010306"/>
                  </a:cubicBezTo>
                  <a:cubicBezTo>
                    <a:pt x="5181092" y="2020760"/>
                    <a:pt x="5202174" y="2024865"/>
                    <a:pt x="5169408" y="1988361"/>
                  </a:cubicBezTo>
                  <a:cubicBezTo>
                    <a:pt x="5152009" y="2010024"/>
                    <a:pt x="5136515" y="2039978"/>
                    <a:pt x="5061204" y="2015769"/>
                  </a:cubicBezTo>
                  <a:cubicBezTo>
                    <a:pt x="4888992" y="1984029"/>
                    <a:pt x="5005070" y="1895401"/>
                    <a:pt x="4741418" y="2011248"/>
                  </a:cubicBezTo>
                  <a:cubicBezTo>
                    <a:pt x="4690364" y="2069188"/>
                    <a:pt x="4576699" y="1875811"/>
                    <a:pt x="4518152" y="2022960"/>
                  </a:cubicBezTo>
                  <a:cubicBezTo>
                    <a:pt x="4495927" y="2005126"/>
                    <a:pt x="4502277" y="1986195"/>
                    <a:pt x="4434713" y="2020478"/>
                  </a:cubicBezTo>
                  <a:cubicBezTo>
                    <a:pt x="4353052" y="1916121"/>
                    <a:pt x="4388993" y="2105383"/>
                    <a:pt x="4229735" y="1950970"/>
                  </a:cubicBezTo>
                  <a:cubicBezTo>
                    <a:pt x="4124325" y="2028421"/>
                    <a:pt x="4142232" y="1963214"/>
                    <a:pt x="3952494" y="1983087"/>
                  </a:cubicBezTo>
                  <a:cubicBezTo>
                    <a:pt x="3946398" y="1992694"/>
                    <a:pt x="3861562" y="1888902"/>
                    <a:pt x="3820414" y="1922526"/>
                  </a:cubicBezTo>
                  <a:cubicBezTo>
                    <a:pt x="3744849" y="1975269"/>
                    <a:pt x="3824478" y="1832297"/>
                    <a:pt x="3628517" y="1938349"/>
                  </a:cubicBezTo>
                  <a:cubicBezTo>
                    <a:pt x="3549396" y="1940515"/>
                    <a:pt x="3423793" y="1923374"/>
                    <a:pt x="3348228" y="1943718"/>
                  </a:cubicBezTo>
                  <a:cubicBezTo>
                    <a:pt x="3128137" y="1972255"/>
                    <a:pt x="2869184" y="1773244"/>
                    <a:pt x="2732913" y="1912543"/>
                  </a:cubicBezTo>
                  <a:cubicBezTo>
                    <a:pt x="2596388" y="1908304"/>
                    <a:pt x="2733548" y="1847273"/>
                    <a:pt x="2620391" y="1905855"/>
                  </a:cubicBezTo>
                  <a:cubicBezTo>
                    <a:pt x="2540127" y="1901711"/>
                    <a:pt x="2430145" y="1859705"/>
                    <a:pt x="2260600" y="1929119"/>
                  </a:cubicBezTo>
                  <a:cubicBezTo>
                    <a:pt x="2163826" y="1859893"/>
                    <a:pt x="1953387" y="1949934"/>
                    <a:pt x="1780921" y="1983369"/>
                  </a:cubicBezTo>
                  <a:cubicBezTo>
                    <a:pt x="1655572" y="1943529"/>
                    <a:pt x="1732153" y="1917157"/>
                    <a:pt x="1527937" y="1911695"/>
                  </a:cubicBezTo>
                  <a:cubicBezTo>
                    <a:pt x="1522730" y="1941928"/>
                    <a:pt x="1401064" y="1803289"/>
                    <a:pt x="1242822" y="1864603"/>
                  </a:cubicBezTo>
                  <a:cubicBezTo>
                    <a:pt x="1157097" y="1815062"/>
                    <a:pt x="1153922" y="1799898"/>
                    <a:pt x="1015238" y="1774280"/>
                  </a:cubicBezTo>
                  <a:cubicBezTo>
                    <a:pt x="1003681" y="1736229"/>
                    <a:pt x="926084" y="1821089"/>
                    <a:pt x="812673" y="1736794"/>
                  </a:cubicBezTo>
                  <a:cubicBezTo>
                    <a:pt x="823849" y="1757515"/>
                    <a:pt x="647573" y="1768158"/>
                    <a:pt x="500380" y="1763920"/>
                  </a:cubicBezTo>
                  <a:cubicBezTo>
                    <a:pt x="450342" y="1793587"/>
                    <a:pt x="318897" y="1785394"/>
                    <a:pt x="286639" y="1703736"/>
                  </a:cubicBezTo>
                  <a:cubicBezTo>
                    <a:pt x="296164" y="1670771"/>
                    <a:pt x="55753" y="1746966"/>
                    <a:pt x="15748" y="1594670"/>
                  </a:cubicBezTo>
                  <a:cubicBezTo>
                    <a:pt x="21590" y="1343197"/>
                    <a:pt x="0" y="1082118"/>
                    <a:pt x="21971" y="840535"/>
                  </a:cubicBezTo>
                  <a:cubicBezTo>
                    <a:pt x="10414" y="816141"/>
                    <a:pt x="41148" y="829327"/>
                    <a:pt x="160274" y="792218"/>
                  </a:cubicBezTo>
                  <a:cubicBezTo>
                    <a:pt x="154432" y="792689"/>
                    <a:pt x="231521" y="786379"/>
                    <a:pt x="299466" y="714705"/>
                  </a:cubicBezTo>
                  <a:cubicBezTo>
                    <a:pt x="393446" y="708112"/>
                    <a:pt x="517271" y="682682"/>
                    <a:pt x="601345" y="650282"/>
                  </a:cubicBezTo>
                  <a:cubicBezTo>
                    <a:pt x="798195" y="596503"/>
                    <a:pt x="1148334" y="638698"/>
                    <a:pt x="1703959" y="562126"/>
                  </a:cubicBezTo>
                  <a:cubicBezTo>
                    <a:pt x="1813052" y="539898"/>
                    <a:pt x="1983486" y="517765"/>
                    <a:pt x="2136267" y="484989"/>
                  </a:cubicBezTo>
                  <a:cubicBezTo>
                    <a:pt x="2183511" y="506274"/>
                    <a:pt x="2232533" y="359347"/>
                    <a:pt x="2451481" y="407286"/>
                  </a:cubicBezTo>
                  <a:cubicBezTo>
                    <a:pt x="2574925" y="340792"/>
                    <a:pt x="2834386" y="317623"/>
                    <a:pt x="2954782" y="274486"/>
                  </a:cubicBezTo>
                  <a:cubicBezTo>
                    <a:pt x="3069971" y="317717"/>
                    <a:pt x="3234690" y="266857"/>
                    <a:pt x="3365246" y="265916"/>
                  </a:cubicBezTo>
                  <a:cubicBezTo>
                    <a:pt x="3593084" y="262242"/>
                    <a:pt x="3280283" y="207521"/>
                    <a:pt x="3941191" y="182939"/>
                  </a:cubicBezTo>
                  <a:cubicBezTo>
                    <a:pt x="4057015" y="220142"/>
                    <a:pt x="4163822" y="215150"/>
                    <a:pt x="4347464" y="186518"/>
                  </a:cubicBezTo>
                  <a:cubicBezTo>
                    <a:pt x="4490593" y="207710"/>
                    <a:pt x="4547108" y="220613"/>
                    <a:pt x="4663440" y="193299"/>
                  </a:cubicBezTo>
                  <a:cubicBezTo>
                    <a:pt x="4872990" y="153083"/>
                    <a:pt x="5081270" y="92710"/>
                    <a:pt x="5417312" y="28947"/>
                  </a:cubicBezTo>
                  <a:cubicBezTo>
                    <a:pt x="5440680" y="8321"/>
                    <a:pt x="5415661" y="42604"/>
                    <a:pt x="5664708" y="29889"/>
                  </a:cubicBezTo>
                  <a:cubicBezTo>
                    <a:pt x="5680583" y="31019"/>
                    <a:pt x="5709158" y="91580"/>
                    <a:pt x="5803646" y="48255"/>
                  </a:cubicBezTo>
                  <a:cubicBezTo>
                    <a:pt x="5848731" y="69541"/>
                    <a:pt x="6070092" y="47031"/>
                    <a:pt x="6161278" y="0"/>
                  </a:cubicBezTo>
                  <a:cubicBezTo>
                    <a:pt x="6182741" y="1822"/>
                    <a:pt x="6292977" y="37424"/>
                    <a:pt x="6313424" y="5872"/>
                  </a:cubicBezTo>
                  <a:cubicBezTo>
                    <a:pt x="6405753" y="356144"/>
                    <a:pt x="6289675" y="717436"/>
                    <a:pt x="6351905" y="1080705"/>
                  </a:cubicBezTo>
                  <a:cubicBezTo>
                    <a:pt x="6322441" y="1362317"/>
                    <a:pt x="6344285" y="1602770"/>
                    <a:pt x="6344539" y="1912919"/>
                  </a:cubicBezTo>
                  <a:close/>
                </a:path>
              </a:pathLst>
            </a:custGeom>
            <a:blipFill>
              <a:blip r:embed="rId3"/>
              <a:stretch>
                <a:fillRect l="-1" t="-20137" r="-1" b="-8826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810278" y="6195784"/>
            <a:ext cx="3714730" cy="1137011"/>
          </a:xfrm>
          <a:custGeom>
            <a:avLst/>
            <a:gdLst/>
            <a:ahLst/>
            <a:cxnLst/>
            <a:rect r="r" b="b" t="t" l="l"/>
            <a:pathLst>
              <a:path h="1137011" w="3714730">
                <a:moveTo>
                  <a:pt x="0" y="0"/>
                </a:moveTo>
                <a:lnTo>
                  <a:pt x="3714730" y="0"/>
                </a:lnTo>
                <a:lnTo>
                  <a:pt x="3714730" y="1137011"/>
                </a:lnTo>
                <a:lnTo>
                  <a:pt x="0" y="1137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58364" y="1028700"/>
            <a:ext cx="967316" cy="1059808"/>
          </a:xfrm>
          <a:custGeom>
            <a:avLst/>
            <a:gdLst/>
            <a:ahLst/>
            <a:cxnLst/>
            <a:rect r="r" b="b" t="t" l="l"/>
            <a:pathLst>
              <a:path h="1059808" w="967316">
                <a:moveTo>
                  <a:pt x="0" y="0"/>
                </a:moveTo>
                <a:lnTo>
                  <a:pt x="967316" y="0"/>
                </a:lnTo>
                <a:lnTo>
                  <a:pt x="967316" y="1059808"/>
                </a:lnTo>
                <a:lnTo>
                  <a:pt x="0" y="10598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939467" y="1520504"/>
            <a:ext cx="6409066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sz="6999">
                <a:solidFill>
                  <a:srgbClr val="FFFFFF"/>
                </a:solidFill>
                <a:latin typeface="Finger Paint"/>
                <a:ea typeface="Finger Paint"/>
                <a:cs typeface="Finger Paint"/>
                <a:sym typeface="Finger Paint"/>
              </a:rPr>
              <a:t>BIBLIOGRÁFIA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45236" y="5076825"/>
            <a:ext cx="119975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OpenAI. ChatGPT. 2024. https://www.openai.com/chatgpt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14336855" y="2438824"/>
            <a:ext cx="4117066" cy="1260159"/>
          </a:xfrm>
          <a:custGeom>
            <a:avLst/>
            <a:gdLst/>
            <a:ahLst/>
            <a:cxnLst/>
            <a:rect r="r" b="b" t="t" l="l"/>
            <a:pathLst>
              <a:path h="1260159" w="4117066">
                <a:moveTo>
                  <a:pt x="4117066" y="0"/>
                </a:moveTo>
                <a:lnTo>
                  <a:pt x="0" y="0"/>
                </a:lnTo>
                <a:lnTo>
                  <a:pt x="0" y="1260159"/>
                </a:lnTo>
                <a:lnTo>
                  <a:pt x="4117066" y="1260159"/>
                </a:lnTo>
                <a:lnTo>
                  <a:pt x="41170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DAGLn9p-SXA</dc:identifier>
  <dcterms:modified xsi:type="dcterms:W3CDTF">2011-08-01T06:04:30Z</dcterms:modified>
  <cp:revision>1</cp:revision>
  <dc:title>Estatística 101</dc:title>
</cp:coreProperties>
</file>